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561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149"/>
    <a:srgbClr val="68A4D9"/>
    <a:srgbClr val="A0BFE4"/>
    <a:srgbClr val="FFBBDD"/>
    <a:srgbClr val="B980A9"/>
    <a:srgbClr val="709ED6"/>
    <a:srgbClr val="7DA7D9"/>
    <a:srgbClr val="BEA7D9"/>
    <a:srgbClr val="A281C9"/>
    <a:srgbClr val="6741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102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3324" y="54"/>
      </p:cViewPr>
      <p:guideLst>
        <p:guide orient="horz" pos="3561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387" tIns="45694" rIns="91387" bIns="4569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387" tIns="45694" rIns="91387" bIns="45694" rtlCol="0"/>
          <a:lstStyle>
            <a:lvl1pPr algn="r">
              <a:defRPr sz="1200"/>
            </a:lvl1pPr>
          </a:lstStyle>
          <a:p>
            <a:fld id="{BFA65083-D9C3-4B39-A7D0-94C351FC0165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7" tIns="45694" rIns="91387" bIns="4569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87" tIns="45694" rIns="91387" bIns="4569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387" tIns="45694" rIns="91387" bIns="4569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387" tIns="45694" rIns="91387" bIns="45694" rtlCol="0" anchor="b"/>
          <a:lstStyle>
            <a:lvl1pPr algn="r">
              <a:defRPr sz="1200"/>
            </a:lvl1pPr>
          </a:lstStyle>
          <a:p>
            <a:fld id="{C2D93E02-5941-4E1E-A935-DE6C384A92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842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mindofawriter.com/%E6%B0%B4%E5%BD%A9%E9%A2%A8%E3%81%AE%E3%81%B2%E3%81%BE%E3%82%8F%E3%82%8A%E3%82%A4%E3%83%A9%E3%82%B9%E3%83%88-%E7%84%A1%E6%96%99%E3%82%A4%E3%83%A9%E3%82%B9%E3%83%88-%E6%B0%B4%E5%BD%A9%E9%A2%A8/" TargetMode="External"/><Relationship Id="rId5" Type="http://schemas.openxmlformats.org/officeDocument/2006/relationships/image" Target="../media/image2.jpg"/><Relationship Id="rId4" Type="http://schemas.openxmlformats.org/officeDocument/2006/relationships/hyperlink" Target="https://freekawaii.com/shaved-ice-penguinv1/" TargetMode="External"/><Relationship Id="rId9" Type="http://schemas.openxmlformats.org/officeDocument/2006/relationships/image" Target="../media/image5.png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2582161" y="26331"/>
            <a:ext cx="1577811" cy="253259"/>
          </a:xfrm>
        </p:spPr>
        <p:txBody>
          <a:bodyPr/>
          <a:lstStyle/>
          <a:p>
            <a:pPr algn="l"/>
            <a:r>
              <a:rPr kumimoji="1" lang="ja-JP" altLang="en-US" b="1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デイサービス月刊新聞</a:t>
            </a:r>
            <a:endParaRPr kumimoji="1" lang="en-US" altLang="ja-JP" b="1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7" name="スライド番号プレースホルダー 3"/>
          <p:cNvSpPr>
            <a:spLocks noGrp="1"/>
          </p:cNvSpPr>
          <p:nvPr>
            <p:ph type="sldNum" sz="quarter" idx="10"/>
          </p:nvPr>
        </p:nvSpPr>
        <p:spPr>
          <a:xfrm>
            <a:off x="5170239" y="97176"/>
            <a:ext cx="1380249" cy="220181"/>
          </a:xfrm>
        </p:spPr>
        <p:txBody>
          <a:bodyPr/>
          <a:lstStyle/>
          <a:p>
            <a:pPr algn="l"/>
            <a:r>
              <a:rPr lang="ja-JP" altLang="en-US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令和</a:t>
            </a:r>
            <a:r>
              <a:rPr lang="en-US" altLang="ja-JP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8</a:t>
            </a:r>
            <a:r>
              <a:rPr lang="ja-JP" altLang="en-US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年</a:t>
            </a:r>
            <a:r>
              <a:rPr lang="en-US" altLang="ja-JP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8</a:t>
            </a:r>
            <a:r>
              <a:rPr lang="ja-JP" altLang="en-US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月</a:t>
            </a:r>
            <a:r>
              <a:rPr lang="en-US" altLang="ja-JP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1</a:t>
            </a:r>
            <a:r>
              <a:rPr lang="ja-JP" altLang="en-US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日</a:t>
            </a:r>
            <a:endParaRPr kumimoji="1" lang="en-US" altLang="ja-JP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87561" y="92975"/>
            <a:ext cx="4441998" cy="8925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0000"/>
            </a:solidFill>
          </a:ln>
          <a:effectLst>
            <a:softEdge rad="127000"/>
          </a:effectLst>
        </p:spPr>
        <p:txBody>
          <a:bodyPr wrap="square" lIns="91387" tIns="45694" rIns="91387" bIns="45694" rtlCol="0">
            <a:spAutoFit/>
          </a:bodyPr>
          <a:lstStyle/>
          <a:p>
            <a:endParaRPr lang="en-US" altLang="ja-JP" sz="1000" dirty="0"/>
          </a:p>
          <a:p>
            <a:r>
              <a:rPr lang="ja-JP" altLang="en-US" sz="16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 </a:t>
            </a:r>
            <a:r>
              <a:rPr lang="ja-JP" altLang="en-US" sz="3200" dirty="0"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デイサービス南台新聞</a:t>
            </a:r>
            <a:endParaRPr lang="en-US" altLang="ja-JP" sz="3200" dirty="0"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endParaRPr lang="ja-JP" altLang="en-US" sz="1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891179" y="300430"/>
            <a:ext cx="1656155" cy="55396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lIns="91387" tIns="45694" rIns="91387" bIns="45694" rtlCol="0">
            <a:spAutoFit/>
          </a:bodyPr>
          <a:lstStyle/>
          <a:p>
            <a:pPr algn="ctr"/>
            <a:r>
              <a:rPr lang="en-US" altLang="ja-JP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教科書体" panose="02020600000000000000" pitchFamily="18" charset="-128"/>
                <a:ea typeface="HGP教科書体" panose="02020600000000000000" pitchFamily="18" charset="-128"/>
              </a:rPr>
              <a:t>8</a:t>
            </a:r>
            <a:r>
              <a:rPr lang="ja-JP" alt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教科書体" panose="02020600000000000000" pitchFamily="18" charset="-128"/>
                <a:ea typeface="HGP教科書体" panose="02020600000000000000" pitchFamily="18" charset="-128"/>
              </a:rPr>
              <a:t>月号</a:t>
            </a:r>
            <a:endParaRPr lang="en-US" altLang="ja-JP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algn="ctr"/>
            <a:r>
              <a:rPr lang="ja-JP" alt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教科書体" panose="02020600000000000000" pitchFamily="18" charset="-128"/>
                <a:ea typeface="HGP教科書体" panose="02020600000000000000" pitchFamily="18" charset="-128"/>
              </a:rPr>
              <a:t>第</a:t>
            </a:r>
            <a:r>
              <a:rPr lang="en-US" altLang="ja-JP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教科書体" panose="02020600000000000000" pitchFamily="18" charset="-128"/>
                <a:ea typeface="HGP教科書体" panose="02020600000000000000" pitchFamily="18" charset="-128"/>
              </a:rPr>
              <a:t>120</a:t>
            </a:r>
            <a:r>
              <a:rPr lang="ja-JP" altLang="en-US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P教科書体" panose="02020600000000000000" pitchFamily="18" charset="-128"/>
                <a:ea typeface="HGP教科書体" panose="02020600000000000000" pitchFamily="18" charset="-128"/>
              </a:rPr>
              <a:t>号</a:t>
            </a:r>
            <a:endParaRPr lang="en-US" altLang="ja-JP" sz="1000" dirty="0">
              <a:latin typeface="HGP教科書体" panose="02020600000000000000" pitchFamily="18" charset="-128"/>
              <a:ea typeface="HGP教科書体" panose="02020600000000000000" pitchFamily="18" charset="-128"/>
            </a:endParaRPr>
          </a:p>
          <a:p>
            <a:pPr algn="ctr"/>
            <a:r>
              <a:rPr lang="ja-JP" altLang="en-US" sz="1000" dirty="0">
                <a:latin typeface="HGP教科書体" panose="02020600000000000000" pitchFamily="18" charset="-128"/>
                <a:ea typeface="HGP教科書体" panose="02020600000000000000" pitchFamily="18" charset="-128"/>
              </a:rPr>
              <a:t>相模原デイサービス南台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30033" y="1915999"/>
            <a:ext cx="6675694" cy="79239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7" tIns="45694" rIns="91387" bIns="45694" rtlCol="0" anchor="ctr"/>
          <a:lstStyle/>
          <a:p>
            <a:pPr algn="ctr"/>
            <a:endParaRPr kumimoji="1" lang="ja-JP" altLang="en-US" dirty="0"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330FF32-FADC-2B13-02C2-96B033A921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27158" y="149269"/>
            <a:ext cx="737624" cy="73762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B46B5B1-BCB3-C0C9-50B1-7E89F17FB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3730" t="78140"/>
          <a:stretch>
            <a:fillRect/>
          </a:stretch>
        </p:blipFill>
        <p:spPr>
          <a:xfrm>
            <a:off x="26214" y="886893"/>
            <a:ext cx="6675693" cy="1061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5877BA0-7E80-3B1F-DE9E-84C463387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7625" y="6779305"/>
            <a:ext cx="3444539" cy="350550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FCE591C7-2750-8B7B-C1B8-7B4F315B9B16}"/>
              </a:ext>
            </a:extLst>
          </p:cNvPr>
          <p:cNvSpPr txBox="1"/>
          <p:nvPr/>
        </p:nvSpPr>
        <p:spPr>
          <a:xfrm>
            <a:off x="3692997" y="9298523"/>
            <a:ext cx="2586479" cy="369332"/>
          </a:xfrm>
          <a:prstGeom prst="rect">
            <a:avLst/>
          </a:pr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87000">
                <a:schemeClr val="tx2">
                  <a:lumMod val="75000"/>
                </a:scheme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1"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七夕短冊を飾りました！</a:t>
            </a:r>
            <a:endParaRPr kumimoji="1" lang="en-US" altLang="ja-JP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30208641-EE22-B04B-1459-92DD66750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40" y="6904352"/>
            <a:ext cx="3383573" cy="2956816"/>
          </a:xfrm>
          <a:prstGeom prst="rect">
            <a:avLst/>
          </a:prstGeom>
        </p:spPr>
      </p:pic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A0BC7DD9-F302-B55A-7169-664E20C9695D}"/>
              </a:ext>
            </a:extLst>
          </p:cNvPr>
          <p:cNvSpPr/>
          <p:nvPr/>
        </p:nvSpPr>
        <p:spPr>
          <a:xfrm>
            <a:off x="155009" y="7193293"/>
            <a:ext cx="3122173" cy="523220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effectLst>
            <a:softEdge rad="3175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2800" b="1" dirty="0">
                <a:ln w="127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gradFill>
                  <a:gsLst>
                    <a:gs pos="67000">
                      <a:srgbClr val="FFC000"/>
                    </a:gs>
                    <a:gs pos="42000">
                      <a:schemeClr val="accent6">
                        <a:lumMod val="75000"/>
                      </a:schemeClr>
                    </a:gs>
                  </a:gsLst>
                  <a:lin ang="5400000" scaled="1"/>
                </a:gradFill>
              </a:rPr>
              <a:t>HAPPY BIRTHDAY!</a:t>
            </a:r>
            <a:endParaRPr lang="ja-JP" altLang="en-US" sz="2800" b="1" cap="none" spc="0" dirty="0">
              <a:ln w="127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gradFill>
                <a:gsLst>
                  <a:gs pos="67000">
                    <a:srgbClr val="FFC000"/>
                  </a:gs>
                  <a:gs pos="42000">
                    <a:schemeClr val="accent6">
                      <a:lumMod val="75000"/>
                    </a:schemeClr>
                  </a:gs>
                </a:gsLst>
                <a:lin ang="5400000" scaled="1"/>
              </a:gradFill>
              <a:effectLst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3F4C2F85-FFD8-B55F-1903-CE5D2D7E6A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586515"/>
            <a:ext cx="6735763" cy="5554264"/>
          </a:xfrm>
          <a:prstGeom prst="rect">
            <a:avLst/>
          </a:prstGeom>
        </p:spPr>
      </p:pic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A9494E2-A695-1E75-11B0-24F2F4735315}"/>
              </a:ext>
            </a:extLst>
          </p:cNvPr>
          <p:cNvSpPr txBox="1"/>
          <p:nvPr/>
        </p:nvSpPr>
        <p:spPr>
          <a:xfrm>
            <a:off x="1932496" y="6367667"/>
            <a:ext cx="2877139" cy="369332"/>
          </a:xfrm>
          <a:prstGeom prst="rect">
            <a:avLst/>
          </a:prstGeom>
          <a:gradFill flip="none" rotWithShape="1">
            <a:gsLst>
              <a:gs pos="77000">
                <a:srgbClr val="68A4D9"/>
              </a:gs>
              <a:gs pos="24000">
                <a:srgbClr val="A0BFE4"/>
              </a:gs>
            </a:gsLst>
            <a:lin ang="16200000" scaled="1"/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アサガオ棚を作りました！</a:t>
            </a:r>
            <a:endParaRPr kumimoji="1" lang="ja-JP" altLang="en-US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DA808BF-73FA-E26F-1863-2A59F81AE127}"/>
              </a:ext>
            </a:extLst>
          </p:cNvPr>
          <p:cNvSpPr txBox="1"/>
          <p:nvPr/>
        </p:nvSpPr>
        <p:spPr>
          <a:xfrm>
            <a:off x="163787" y="1070453"/>
            <a:ext cx="6426714" cy="707886"/>
          </a:xfrm>
          <a:prstGeom prst="rect">
            <a:avLst/>
          </a:prstGeom>
          <a:solidFill>
            <a:srgbClr val="FFC000">
              <a:alpha val="40000"/>
            </a:srgbClr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今年も本格的な暑さがやってきました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冷房の使用や水分補給でしっかり熱中症対策を！</a:t>
            </a:r>
            <a:endParaRPr lang="en-US" altLang="ja-JP" sz="2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7644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22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703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487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185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279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38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60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01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379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142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521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8B4D-E64E-4AB0-BF8C-C4D171BD7A62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B76BE-51EB-4DC1-B0F0-3C392AA0D8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21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1877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南台新聞2月号</Template>
  <TotalTime>8094</TotalTime>
  <Words>54</Words>
  <Application>Microsoft Office PowerPoint</Application>
  <PresentationFormat>画面に合わせる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UDPゴシック</vt:lpstr>
      <vt:lpstr>HGP教科書体</vt:lpstr>
      <vt:lpstr>HGP創英角ﾎﾟｯﾌﾟ体</vt:lpstr>
      <vt:lpstr>HG創英角ﾎﾟｯﾌﾟ体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相模原デイサービス 南台</dc:creator>
  <cp:lastModifiedBy>南台 相模原デイサービス</cp:lastModifiedBy>
  <cp:revision>393</cp:revision>
  <cp:lastPrinted>2026-06-26T06:01:58Z</cp:lastPrinted>
  <dcterms:created xsi:type="dcterms:W3CDTF">2022-02-22T07:39:39Z</dcterms:created>
  <dcterms:modified xsi:type="dcterms:W3CDTF">2026-07-30T23:11:20Z</dcterms:modified>
</cp:coreProperties>
</file>