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61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BFE4"/>
    <a:srgbClr val="709ED6"/>
    <a:srgbClr val="7DA7D9"/>
    <a:srgbClr val="BEA7D9"/>
    <a:srgbClr val="A281C9"/>
    <a:srgbClr val="674196"/>
    <a:srgbClr val="663300"/>
    <a:srgbClr val="FFCC66"/>
    <a:srgbClr val="FFFF7F"/>
    <a:srgbClr val="BFB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02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8" d="100"/>
          <a:sy n="58" d="100"/>
        </p:scale>
        <p:origin x="3341" y="53"/>
      </p:cViewPr>
      <p:guideLst>
        <p:guide orient="horz" pos="3561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/>
          <a:lstStyle>
            <a:lvl1pPr algn="r">
              <a:defRPr sz="1200"/>
            </a:lvl1pPr>
          </a:lstStyle>
          <a:p>
            <a:fld id="{BFA65083-D9C3-4B39-A7D0-94C351FC0165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7" tIns="45694" rIns="91387" bIns="4569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87" tIns="45694" rIns="91387" bIns="4569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 anchor="b"/>
          <a:lstStyle>
            <a:lvl1pPr algn="r">
              <a:defRPr sz="1200"/>
            </a:lvl1pPr>
          </a:lstStyle>
          <a:p>
            <a:fld id="{C2D93E02-5941-4E1E-A935-DE6C384A9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42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stock.adobe.com/jp/search?k=%E6%9C%9D%E9%A1%94%E3%81%AE%E3%83%95%E3%83%AC%E3%83%BC%E3%83%A0" TargetMode="External"/><Relationship Id="rId9" Type="http://schemas.openxmlformats.org/officeDocument/2006/relationships/image" Target="../media/image6.pn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2582161" y="26331"/>
            <a:ext cx="1577811" cy="253259"/>
          </a:xfrm>
        </p:spPr>
        <p:txBody>
          <a:bodyPr/>
          <a:lstStyle/>
          <a:p>
            <a:pPr algn="l"/>
            <a:r>
              <a:rPr kumimoji="1" lang="ja-JP" altLang="en-US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デイサービス月刊新聞</a:t>
            </a:r>
            <a:endParaRPr kumimoji="1" lang="en-US" altLang="ja-JP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5170239" y="97176"/>
            <a:ext cx="1380249" cy="220181"/>
          </a:xfrm>
        </p:spPr>
        <p:txBody>
          <a:bodyPr/>
          <a:lstStyle/>
          <a:p>
            <a:pPr algn="l"/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令和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8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年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7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月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日</a:t>
            </a:r>
            <a:endParaRPr kumimoji="1" lang="en-US" altLang="ja-JP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93CF400-8E0C-1574-DD38-45288F7FA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6678"/>
          <a:stretch>
            <a:fillRect/>
          </a:stretch>
        </p:blipFill>
        <p:spPr>
          <a:xfrm>
            <a:off x="24279" y="968153"/>
            <a:ext cx="6705730" cy="912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テキスト ボックス 4"/>
          <p:cNvSpPr txBox="1"/>
          <p:nvPr/>
        </p:nvSpPr>
        <p:spPr>
          <a:xfrm>
            <a:off x="487561" y="92975"/>
            <a:ext cx="4441998" cy="8925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softEdge rad="127000"/>
          </a:effectLst>
        </p:spPr>
        <p:txBody>
          <a:bodyPr wrap="square" lIns="91387" tIns="45694" rIns="91387" bIns="45694" rtlCol="0">
            <a:spAutoFit/>
          </a:bodyPr>
          <a:lstStyle/>
          <a:p>
            <a:endParaRPr lang="en-US" altLang="ja-JP" sz="1000" dirty="0"/>
          </a:p>
          <a:p>
            <a:r>
              <a:rPr lang="ja-JP" altLang="en-US" sz="16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 </a:t>
            </a:r>
            <a:r>
              <a:rPr lang="ja-JP" altLang="en-US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デイサービス南台新聞</a:t>
            </a:r>
            <a:endParaRPr lang="en-US" altLang="ja-JP" sz="32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ja-JP" altLang="en-US" sz="1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91179" y="300430"/>
            <a:ext cx="1656155" cy="55396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lIns="91387" tIns="45694" rIns="91387" bIns="45694" rtlCol="0">
            <a:spAutoFit/>
          </a:bodyPr>
          <a:lstStyle/>
          <a:p>
            <a:pPr algn="ctr"/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7</a:t>
            </a:r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月号</a:t>
            </a:r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第</a:t>
            </a:r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119</a:t>
            </a:r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号</a:t>
            </a:r>
            <a:endParaRPr lang="en-US" altLang="ja-JP" sz="1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0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相模原デイサービス南台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DA808BF-73FA-E26F-1863-2A59F81AE127}"/>
              </a:ext>
            </a:extLst>
          </p:cNvPr>
          <p:cNvSpPr txBox="1"/>
          <p:nvPr/>
        </p:nvSpPr>
        <p:spPr>
          <a:xfrm>
            <a:off x="163787" y="1070453"/>
            <a:ext cx="6426714" cy="707886"/>
          </a:xfrm>
          <a:prstGeom prst="rect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七夕の願い事は決まりましたか？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これからも皆様と一緒に楽しく過ごせますように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8690C7ED-1906-F5A1-485F-E24C3F11CC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6" y="135563"/>
            <a:ext cx="790138" cy="790138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87BBA298-E6F3-C66D-0EBE-006E2AE425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36" y="7387426"/>
            <a:ext cx="3298222" cy="2438611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D919D371-9FF4-29B6-1B30-06B605AB9E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1646" y="7323413"/>
            <a:ext cx="3420152" cy="2566638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F72DC281-4E0F-FCE2-FBA4-70B4A58644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5243" y="1896683"/>
            <a:ext cx="6881867" cy="3647570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6208F436-F8BD-8CE5-B58D-D8576A28F5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60" y="5314471"/>
            <a:ext cx="6730567" cy="2377646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793179A-046D-77DA-C7F0-C7107D81835B}"/>
              </a:ext>
            </a:extLst>
          </p:cNvPr>
          <p:cNvSpPr txBox="1"/>
          <p:nvPr/>
        </p:nvSpPr>
        <p:spPr>
          <a:xfrm>
            <a:off x="1097819" y="7222648"/>
            <a:ext cx="4475745" cy="369332"/>
          </a:xfrm>
          <a:prstGeom prst="rect">
            <a:avLst/>
          </a:prstGeom>
          <a:gradFill>
            <a:gsLst>
              <a:gs pos="11000">
                <a:srgbClr val="7DA7D9"/>
              </a:gs>
              <a:gs pos="80000">
                <a:srgbClr val="709ED6"/>
              </a:gs>
              <a:gs pos="78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夏に向けてオリジナルの団扇を作りました！</a:t>
            </a: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A0BC7DD9-F302-B55A-7169-664E20C9695D}"/>
              </a:ext>
            </a:extLst>
          </p:cNvPr>
          <p:cNvSpPr/>
          <p:nvPr/>
        </p:nvSpPr>
        <p:spPr>
          <a:xfrm>
            <a:off x="144577" y="7611296"/>
            <a:ext cx="3122173" cy="523220"/>
          </a:xfrm>
          <a:prstGeom prst="rect">
            <a:avLst/>
          </a:prstGeom>
          <a:solidFill>
            <a:srgbClr val="A0BFE4">
              <a:alpha val="59000"/>
            </a:srgbClr>
          </a:solidFill>
          <a:effectLst>
            <a:softEdge rad="3175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800" b="1" dirty="0">
                <a:ln w="127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11000">
                      <a:srgbClr val="709ED6"/>
                    </a:gs>
                    <a:gs pos="72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rPr>
              <a:t>HAPPY BIRTHDAY!</a:t>
            </a:r>
            <a:endParaRPr lang="ja-JP" altLang="en-US" sz="2800" b="1" cap="none" spc="0" dirty="0">
              <a:ln w="127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11000">
                    <a:srgbClr val="709ED6"/>
                  </a:gs>
                  <a:gs pos="72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</a:gradFill>
              <a:effectLst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FCE591C7-2750-8B7B-C1B8-7B4F315B9B16}"/>
              </a:ext>
            </a:extLst>
          </p:cNvPr>
          <p:cNvSpPr txBox="1"/>
          <p:nvPr/>
        </p:nvSpPr>
        <p:spPr>
          <a:xfrm>
            <a:off x="3902855" y="9399805"/>
            <a:ext cx="2212898" cy="369332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7000">
                <a:schemeClr val="tx2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天の川を作りました</a:t>
            </a:r>
            <a:r>
              <a:rPr kumimoji="1"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!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A9494E2-A695-1E75-11B0-24F2F4735315}"/>
              </a:ext>
            </a:extLst>
          </p:cNvPr>
          <p:cNvSpPr txBox="1"/>
          <p:nvPr/>
        </p:nvSpPr>
        <p:spPr>
          <a:xfrm>
            <a:off x="1247458" y="5015753"/>
            <a:ext cx="4176464" cy="369332"/>
          </a:xfrm>
          <a:prstGeom prst="rect">
            <a:avLst/>
          </a:prstGeom>
          <a:gradFill>
            <a:gsLst>
              <a:gs pos="0">
                <a:srgbClr val="674196"/>
              </a:gs>
              <a:gs pos="80000">
                <a:srgbClr val="A281C9"/>
              </a:gs>
              <a:gs pos="100000">
                <a:srgbClr val="BEA7D9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相模原公園の菖蒲園に行ってきました！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0033" y="1915999"/>
            <a:ext cx="6675694" cy="79239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7" tIns="45694" rIns="91387" bIns="45694" rtlCol="0" anchor="ctr"/>
          <a:lstStyle/>
          <a:p>
            <a:pPr algn="ctr"/>
            <a:endParaRPr kumimoji="1" lang="ja-JP" altLang="en-US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2764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22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70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87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18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79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38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60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01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7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14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21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08B4D-E64E-4AB0-BF8C-C4D171BD7A62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21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877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南台新聞2月号</Template>
  <TotalTime>7963</TotalTime>
  <Words>65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HGP教科書体</vt:lpstr>
      <vt:lpstr>HGP創英角ﾎﾟｯﾌﾟ体</vt:lpstr>
      <vt:lpstr>HG創英角ﾎﾟｯﾌﾟ体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相模原デイサービス 南台</dc:creator>
  <cp:lastModifiedBy>陽介 石井</cp:lastModifiedBy>
  <cp:revision>388</cp:revision>
  <cp:lastPrinted>2026-06-26T06:01:58Z</cp:lastPrinted>
  <dcterms:created xsi:type="dcterms:W3CDTF">2022-02-22T07:39:39Z</dcterms:created>
  <dcterms:modified xsi:type="dcterms:W3CDTF">2026-07-03T04:07:19Z</dcterms:modified>
</cp:coreProperties>
</file>