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AD5"/>
    <a:srgbClr val="FFDBED"/>
    <a:srgbClr val="FFD6ED"/>
    <a:srgbClr val="F09199"/>
    <a:srgbClr val="F289BE"/>
    <a:srgbClr val="FFC9D2"/>
    <a:srgbClr val="FFFDD0"/>
    <a:srgbClr val="8B00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324" y="102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2026/5/30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hyperlink" Target="https://lisaedsalv.com/%E7%B4%AB%E9%99%BD%E8%8A%B1%E3%81%AE%E3%82%A4%E3%83%A9%E3%82%B9%E3%83%88-%E7%84%A1%E6%96%99-%E3%81%84%E3%82%89%E3%81%99%E3%81%A8%E3%82%84-%E7%84%A1%E6%96%99%E3%82%A4%E3%83%A9%E3%82%B9%E3%83%88/" TargetMode="External"/><Relationship Id="rId12" Type="http://schemas.openxmlformats.org/officeDocument/2006/relationships/hyperlink" Target="https://illustmansion.com/flower/pink/carnation" TargetMode="External"/><Relationship Id="rId2" Type="http://schemas.openxmlformats.org/officeDocument/2006/relationships/slide" Target="../slides/slide1.xml"/><Relationship Id="rId16" Type="http://schemas.openxmlformats.org/officeDocument/2006/relationships/image" Target="../media/image9.png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3.jpg"/><Relationship Id="rId11" Type="http://schemas.openxmlformats.org/officeDocument/2006/relationships/image" Target="../media/image6.png"/><Relationship Id="rId5" Type="http://schemas.openxmlformats.org/officeDocument/2006/relationships/hyperlink" Target="https://www.istockphoto.com/jp/%E3%82%A4%E3%83%A9%E3%82%B9%E3%83%88/%E7%B4%AB%E9%99%BD%E8%8A%B1%E3%80%80%E9%9B%A8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openxmlformats.org/officeDocument/2006/relationships/hyperlink" Target="https://insidefullerton.com/%E3%82%A2%E3%82%B8%E3%82%B5%E3%82%A4-%E3%82%A4%E3%83%A9%E3%82%B9%E3%83%88-%E8%83%8C%E6%99%AF-%E3%81%82%E3%81%98%E3%81%95%E3%81%84-%E9%A2%A8%E6%99%AF-%E3%82%A4%E3%83%A9%E3%82%B9%E3%83%88/" TargetMode="External"/><Relationship Id="rId14" Type="http://schemas.openxmlformats.org/officeDocument/2006/relationships/hyperlink" Target="https://flowerillust.com/html/blue/blue1050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図 77">
            <a:extLst>
              <a:ext uri="{FF2B5EF4-FFF2-40B4-BE49-F238E27FC236}">
                <a16:creationId xmlns:a16="http://schemas.microsoft.com/office/drawing/2014/main" id="{70676174-8102-D728-645F-810D919AC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42" y="7433074"/>
            <a:ext cx="3487214" cy="237155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7958E58-27B5-15BB-9241-2D9F00DF9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6465"/>
          <a:stretch>
            <a:fillRect/>
          </a:stretch>
        </p:blipFill>
        <p:spPr>
          <a:xfrm>
            <a:off x="-15166" y="880994"/>
            <a:ext cx="6766092" cy="106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8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6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6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118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54523" y="1061851"/>
            <a:ext cx="6426714" cy="707886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アジサイの花が咲き始めました！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お天気の日を選んでお花見散歩に行きたいですね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5446D8-CAF1-EEAD-CB2D-E89866466ED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30068" y="48922"/>
            <a:ext cx="805661" cy="80566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8B905DC-7BCE-09A2-5164-F1322F52F7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5935"/>
          <a:stretch>
            <a:fillRect/>
          </a:stretch>
        </p:blipFill>
        <p:spPr>
          <a:xfrm>
            <a:off x="0" y="1916000"/>
            <a:ext cx="6735763" cy="448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53F75F46-7000-FC29-1A81-259F256C10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59231" y="1874405"/>
            <a:ext cx="7460593" cy="4097559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3E1AF130-4A65-6A2D-9E07-10CBC36162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50404"/>
          <a:stretch>
            <a:fillRect/>
          </a:stretch>
        </p:blipFill>
        <p:spPr>
          <a:xfrm>
            <a:off x="3016598" y="6293207"/>
            <a:ext cx="4026416" cy="199694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E46D7545-7229-E16A-7748-5C48C9B91C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b="50404"/>
          <a:stretch>
            <a:fillRect/>
          </a:stretch>
        </p:blipFill>
        <p:spPr>
          <a:xfrm>
            <a:off x="-293139" y="5876902"/>
            <a:ext cx="4026416" cy="1996945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14A606B0-A7BE-CA41-2AF8-696E5A54B8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6654" y="7838805"/>
            <a:ext cx="3331384" cy="199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748E0BD3-AACB-AE3A-014D-3012598F2D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507" y="8127087"/>
            <a:ext cx="3017782" cy="1713124"/>
          </a:xfrm>
          <a:prstGeom prst="rect">
            <a:avLst/>
          </a:prstGeom>
        </p:spPr>
      </p:pic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A0BC7DD9-F302-B55A-7169-664E20C9695D}"/>
              </a:ext>
            </a:extLst>
          </p:cNvPr>
          <p:cNvSpPr/>
          <p:nvPr/>
        </p:nvSpPr>
        <p:spPr>
          <a:xfrm>
            <a:off x="40820" y="7793214"/>
            <a:ext cx="3122173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effectLst>
            <a:softEdge rad="3175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27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20000">
                      <a:schemeClr val="tx2">
                        <a:lumMod val="60000"/>
                        <a:lumOff val="40000"/>
                      </a:schemeClr>
                    </a:gs>
                    <a:gs pos="84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rPr>
              <a:t>HAPPY BIRTHDAY!</a:t>
            </a:r>
            <a:endParaRPr lang="ja-JP" altLang="en-US" sz="2800" b="1" cap="none" spc="0" dirty="0">
              <a:ln w="127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20000">
                    <a:schemeClr val="tx2">
                      <a:lumMod val="60000"/>
                      <a:lumOff val="40000"/>
                    </a:schemeClr>
                  </a:gs>
                  <a:gs pos="84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CE591C7-2750-8B7B-C1B8-7B4F315B9B16}"/>
              </a:ext>
            </a:extLst>
          </p:cNvPr>
          <p:cNvSpPr txBox="1"/>
          <p:nvPr/>
        </p:nvSpPr>
        <p:spPr>
          <a:xfrm>
            <a:off x="3595251" y="7875880"/>
            <a:ext cx="286817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端午の節句にちらし寿司！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37377F9B-4B72-4D70-F09C-3D26429E47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27" y="6088173"/>
            <a:ext cx="6663506" cy="1792379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D8AC5B7-4C05-C5E1-A0A8-91D299C96DB8}"/>
              </a:ext>
            </a:extLst>
          </p:cNvPr>
          <p:cNvSpPr/>
          <p:nvPr/>
        </p:nvSpPr>
        <p:spPr>
          <a:xfrm>
            <a:off x="1491067" y="5709161"/>
            <a:ext cx="3755263" cy="347518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南台にもアジサイの花が満開です！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2026/5/30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7840</TotalTime>
  <Words>58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HGP教科書体</vt:lpstr>
      <vt:lpstr>HGP創英角ﾎﾟｯﾌﾟ体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南台 相模原デイサービス</cp:lastModifiedBy>
  <cp:revision>384</cp:revision>
  <cp:lastPrinted>2026-05-30T10:31:13Z</cp:lastPrinted>
  <dcterms:created xsi:type="dcterms:W3CDTF">2022-02-22T07:39:39Z</dcterms:created>
  <dcterms:modified xsi:type="dcterms:W3CDTF">2026-05-30T10:31:56Z</dcterms:modified>
</cp:coreProperties>
</file>