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000000"/>
    <a:srgbClr val="FFFDD0"/>
    <a:srgbClr val="EA7AD5"/>
    <a:srgbClr val="CE20AD"/>
    <a:srgbClr val="1B6324"/>
    <a:srgbClr val="F2F268"/>
    <a:srgbClr val="5E3F2C"/>
    <a:srgbClr val="926244"/>
    <a:srgbClr val="A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62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hyperlink" Target="https://www.illust-box.jp/sozai/8045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s://stock.adobe.com/es/images/%E6%9D%BE%E3%81%A8%E9%87%91%E7%AE%94%E3%81%AE%E9%87%91%E5%B1%8F%E9%A2%A8%E3%81%AE%E3%83%99%E3%82%AF%E3%82%BF%E3%83%BC%E3%82%A4%E3%83%A9%E3%82%B9%E3%83%88%E3%82%A4%E3%83%A9%E3%82%B9%E3%83%88%E8%83%8C%E6%99%AF/518716640" TargetMode="External"/><Relationship Id="rId9" Type="http://schemas.openxmlformats.org/officeDocument/2006/relationships/image" Target="../media/image5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A3BF5B95-1BAF-B4AA-4A27-C7D517F5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032" t="45412"/>
          <a:stretch>
            <a:fillRect/>
          </a:stretch>
        </p:blipFill>
        <p:spPr>
          <a:xfrm>
            <a:off x="23980" y="7523728"/>
            <a:ext cx="6676751" cy="231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D45103C5-4B1E-F96D-E854-731E829B6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8604"/>
            <a:ext cx="6735763" cy="609571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61B0D2D-B5FE-3C41-BD2F-F0494D8CF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79129"/>
          <a:stretch>
            <a:fillRect/>
          </a:stretch>
        </p:blipFill>
        <p:spPr>
          <a:xfrm>
            <a:off x="6053" y="861623"/>
            <a:ext cx="6735763" cy="105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60577" y="1034868"/>
            <a:ext cx="642671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本格的な冬の寒さが続いていますね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風邪をひかないよう暖かくして過ごしましょう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114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1806004" y="7598630"/>
            <a:ext cx="3122173" cy="523220"/>
          </a:xfrm>
          <a:prstGeom prst="rect">
            <a:avLst/>
          </a:prstGeom>
          <a:solidFill>
            <a:srgbClr val="FFC000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5000">
                      <a:srgbClr val="D02F04"/>
                    </a:gs>
                    <a:gs pos="82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5000">
                    <a:srgbClr val="D02F04"/>
                  </a:gs>
                  <a:gs pos="82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DDDD79C-2BB3-A5C0-3049-071952F4D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" y="124232"/>
            <a:ext cx="653050" cy="77806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440A12-36B0-CF10-5978-10914E967262}"/>
              </a:ext>
            </a:extLst>
          </p:cNvPr>
          <p:cNvSpPr txBox="1"/>
          <p:nvPr/>
        </p:nvSpPr>
        <p:spPr>
          <a:xfrm>
            <a:off x="1458879" y="2396264"/>
            <a:ext cx="3816424" cy="646331"/>
          </a:xfrm>
          <a:prstGeom prst="rect">
            <a:avLst/>
          </a:prstGeom>
          <a:solidFill>
            <a:srgbClr val="FFFDD0"/>
          </a:solidFill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南台神社で初詣！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817649" y="7107358"/>
            <a:ext cx="5112568" cy="400110"/>
          </a:xfrm>
          <a:prstGeom prst="rect">
            <a:avLst/>
          </a:prstGeom>
          <a:gradFill flip="none" rotWithShape="1">
            <a:gsLst>
              <a:gs pos="64000">
                <a:srgbClr val="FFD700"/>
              </a:gs>
              <a:gs pos="23000">
                <a:srgbClr val="FFD700"/>
              </a:gs>
              <a:gs pos="8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今年の抱負を絵馬に乗せて飾りました</a:t>
            </a:r>
            <a:endParaRPr kumimoji="1" lang="en-US" altLang="ja-JP" sz="200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D4BB143-1380-7C77-06B5-135F09C5AC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60" y="2844339"/>
            <a:ext cx="6590347" cy="4246758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6092C5E3-FE39-7F6D-C270-A81B475F1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7" y="7517887"/>
            <a:ext cx="665131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7380</TotalTime>
  <Words>53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HGP教科書体</vt:lpstr>
      <vt:lpstr>HGP行書体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364</cp:revision>
  <cp:lastPrinted>2026-02-02T06:38:40Z</cp:lastPrinted>
  <dcterms:created xsi:type="dcterms:W3CDTF">2022-02-22T07:39:39Z</dcterms:created>
  <dcterms:modified xsi:type="dcterms:W3CDTF">2026-02-06T06:03:27Z</dcterms:modified>
</cp:coreProperties>
</file>