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61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AD5"/>
    <a:srgbClr val="CE20AD"/>
    <a:srgbClr val="1B6324"/>
    <a:srgbClr val="F2F268"/>
    <a:srgbClr val="5E3F2C"/>
    <a:srgbClr val="926244"/>
    <a:srgbClr val="A88C00"/>
    <a:srgbClr val="FECE00"/>
    <a:srgbClr val="C8A700"/>
    <a:srgbClr val="FF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0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8" d="100"/>
          <a:sy n="58" d="100"/>
        </p:scale>
        <p:origin x="3341" y="38"/>
      </p:cViewPr>
      <p:guideLst>
        <p:guide orient="horz" pos="3561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r">
              <a:defRPr sz="1200"/>
            </a:lvl1pPr>
          </a:lstStyle>
          <a:p>
            <a:fld id="{BFA65083-D9C3-4B39-A7D0-94C351FC0165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7" tIns="45694" rIns="91387" bIns="4569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87" tIns="45694" rIns="91387" bIns="4569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r">
              <a:defRPr sz="1200"/>
            </a:lvl1pPr>
          </a:lstStyle>
          <a:p>
            <a:fld id="{C2D93E02-5941-4E1E-A935-DE6C384A9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42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stock.adobe.com/jp/images/%E6%B0%B4%E5%BD%A9%E3%81%AE%E5%AF%8C%E5%A3%AB%E5%B1%B1%E3%81%A8%E6%97%A5%E3%81%AE%E5%87%BA%E3%81%AE%E3%81%8A%E6%AD%A3%E6%9C%88%E3%81%AE%E3%83%99%E3%82%AF%E3%82%BF%E3%83%BC%E3%82%A4%E3%83%A9%E3%82%B9%E3%83%88%E8%83%8C%E6%99%AF(%E6%9C%9D%E6%97%A5,%E9%87%91,%E5%B8%82%E6%9D%BE%E6%A8%A1%E6%A7%98,%E3%83%86%E3%82%AF%E3%82%B9%E3%83%81%E3%83%A3,%E6%97%A5%E6%9C%AC,%E5%B9%B4%E8%B3%80%E7%8A%B6%E7%B4%A0%E6%9D%90,%E3%82%B3%E3%83%94%E3%83%BC%E3%82%B9%E3%83%9A%E3%83%BC%E3%82%B9)/447211870" TargetMode="External"/><Relationship Id="rId12" Type="http://schemas.openxmlformats.org/officeDocument/2006/relationships/image" Target="../media/image8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4.jp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hyperlink" Target="https://newyear-nenga.com/contents/197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図 143">
            <a:extLst>
              <a:ext uri="{FF2B5EF4-FFF2-40B4-BE49-F238E27FC236}">
                <a16:creationId xmlns:a16="http://schemas.microsoft.com/office/drawing/2014/main" id="{77A2C8BE-4411-E76A-4D7D-559C749F9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706" y="7255467"/>
            <a:ext cx="3731075" cy="2645893"/>
          </a:xfrm>
          <a:prstGeom prst="rect">
            <a:avLst/>
          </a:prstGeom>
        </p:spPr>
      </p:pic>
      <p:pic>
        <p:nvPicPr>
          <p:cNvPr id="138" name="図 137">
            <a:extLst>
              <a:ext uri="{FF2B5EF4-FFF2-40B4-BE49-F238E27FC236}">
                <a16:creationId xmlns:a16="http://schemas.microsoft.com/office/drawing/2014/main" id="{041A28D6-E0DF-FB58-8A81-CDFAB1D04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7" y="7529810"/>
            <a:ext cx="3127519" cy="2371550"/>
          </a:xfrm>
          <a:prstGeom prst="rect">
            <a:avLst/>
          </a:prstGeom>
        </p:spPr>
      </p:pic>
      <p:pic>
        <p:nvPicPr>
          <p:cNvPr id="100" name="図 99">
            <a:extLst>
              <a:ext uri="{FF2B5EF4-FFF2-40B4-BE49-F238E27FC236}">
                <a16:creationId xmlns:a16="http://schemas.microsoft.com/office/drawing/2014/main" id="{EA438EFC-54BC-06CE-268F-ED1A3B183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0337"/>
            <a:ext cx="6735763" cy="580921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3AB822C-6A18-B02B-1562-CD5AA67723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30347" b="43248"/>
          <a:stretch>
            <a:fillRect/>
          </a:stretch>
        </p:blipFill>
        <p:spPr>
          <a:xfrm>
            <a:off x="14135" y="861005"/>
            <a:ext cx="6718007" cy="1035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正方形/長方形 10"/>
          <p:cNvSpPr/>
          <p:nvPr/>
        </p:nvSpPr>
        <p:spPr>
          <a:xfrm>
            <a:off x="30033" y="1915999"/>
            <a:ext cx="6675694" cy="79239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7" tIns="45694" rIns="91387" bIns="45694" rtlCol="0" anchor="ctr"/>
          <a:lstStyle/>
          <a:p>
            <a:pPr algn="ctr"/>
            <a:endParaRPr kumimoji="1" lang="ja-JP" altLang="en-US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DA808BF-73FA-E26F-1863-2A59F81AE127}"/>
              </a:ext>
            </a:extLst>
          </p:cNvPr>
          <p:cNvSpPr txBox="1"/>
          <p:nvPr/>
        </p:nvSpPr>
        <p:spPr>
          <a:xfrm>
            <a:off x="153735" y="1045663"/>
            <a:ext cx="6426714" cy="707886"/>
          </a:xfrm>
          <a:prstGeom prst="rect">
            <a:avLst/>
          </a:prstGeom>
          <a:solidFill>
            <a:srgbClr val="FFC000">
              <a:alpha val="40000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あけましておめでとうございます！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今年も皆様と良い思い出がたくさん作れますように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2582161" y="26331"/>
            <a:ext cx="1577811" cy="253259"/>
          </a:xfrm>
        </p:spPr>
        <p:txBody>
          <a:bodyPr/>
          <a:lstStyle/>
          <a:p>
            <a:pPr algn="l"/>
            <a:r>
              <a:rPr kumimoji="1" lang="ja-JP" altLang="en-US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デイサービス月刊新聞</a:t>
            </a:r>
            <a:endParaRPr kumimoji="1" lang="en-US" altLang="ja-JP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5170239" y="97176"/>
            <a:ext cx="1380249" cy="220181"/>
          </a:xfrm>
        </p:spPr>
        <p:txBody>
          <a:bodyPr/>
          <a:lstStyle/>
          <a:p>
            <a:pPr algn="l"/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令和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8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年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月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日</a:t>
            </a:r>
            <a:endParaRPr kumimoji="1" lang="en-US" altLang="ja-JP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7561" y="92975"/>
            <a:ext cx="4441998" cy="8925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softEdge rad="127000"/>
          </a:effectLst>
        </p:spPr>
        <p:txBody>
          <a:bodyPr wrap="square" lIns="91387" tIns="45694" rIns="91387" bIns="45694" rtlCol="0">
            <a:spAutoFit/>
          </a:bodyPr>
          <a:lstStyle/>
          <a:p>
            <a:endParaRPr lang="en-US" altLang="ja-JP" sz="1000" dirty="0"/>
          </a:p>
          <a:p>
            <a:r>
              <a:rPr lang="ja-JP" altLang="en-US" sz="16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</a:t>
            </a:r>
            <a:r>
              <a:rPr lang="ja-JP" altLang="en-US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デイサービス南台新聞</a:t>
            </a:r>
            <a:endParaRPr lang="en-US" altLang="ja-JP" sz="32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ja-JP" altLang="en-US" sz="1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91179" y="300430"/>
            <a:ext cx="1656155" cy="55396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lIns="91387" tIns="45694" rIns="91387" bIns="45694" rtlCol="0">
            <a:spAutoFit/>
          </a:bodyPr>
          <a:lstStyle/>
          <a:p>
            <a:pPr algn="ctr"/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1</a:t>
            </a:r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月号</a:t>
            </a:r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第</a:t>
            </a:r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113</a:t>
            </a:r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号</a:t>
            </a:r>
            <a:endParaRPr lang="en-US" altLang="ja-JP" sz="1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相模原デイサービス南台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BD5683D-483F-7CDE-263D-BF94DA107A9F}"/>
              </a:ext>
            </a:extLst>
          </p:cNvPr>
          <p:cNvSpPr txBox="1"/>
          <p:nvPr/>
        </p:nvSpPr>
        <p:spPr>
          <a:xfrm>
            <a:off x="810807" y="6969069"/>
            <a:ext cx="5112568" cy="400110"/>
          </a:xfrm>
          <a:prstGeom prst="rect">
            <a:avLst/>
          </a:prstGeom>
          <a:gradFill flip="none" rotWithShape="1">
            <a:gsLst>
              <a:gs pos="66000">
                <a:srgbClr val="C00000"/>
              </a:gs>
              <a:gs pos="42000">
                <a:srgbClr val="C00000"/>
              </a:gs>
              <a:gs pos="8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  <a:tileRect/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6350">
                  <a:solidFill>
                    <a:srgbClr val="00B050"/>
                  </a:solidFill>
                </a:ln>
                <a:solidFill>
                  <a:srgbClr val="1B6324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クリスマス恒例のビンゴ大会を開催しました！</a:t>
            </a:r>
            <a:endParaRPr kumimoji="1" lang="en-US" altLang="ja-JP" sz="2000" dirty="0">
              <a:ln w="6350">
                <a:solidFill>
                  <a:srgbClr val="00B050"/>
                </a:solidFill>
              </a:ln>
              <a:solidFill>
                <a:srgbClr val="1B6324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1020172-682B-2F4E-42DE-B95DF0F3BC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7756" y="26331"/>
            <a:ext cx="725192" cy="892544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894EC346-08BB-3E3F-2FA9-B50E67B1F5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215" y="1696009"/>
            <a:ext cx="2215753" cy="1010937"/>
          </a:xfrm>
          <a:prstGeom prst="rect">
            <a:avLst/>
          </a:prstGeom>
        </p:spPr>
      </p:pic>
      <p:pic>
        <p:nvPicPr>
          <p:cNvPr id="129" name="図 128">
            <a:extLst>
              <a:ext uri="{FF2B5EF4-FFF2-40B4-BE49-F238E27FC236}">
                <a16:creationId xmlns:a16="http://schemas.microsoft.com/office/drawing/2014/main" id="{014F597F-FFD3-E191-FE55-B6CDBCBD53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786" y="2651323"/>
            <a:ext cx="6480610" cy="4334632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DBE1E07-BD5E-2639-A264-9592E1224E47}"/>
              </a:ext>
            </a:extLst>
          </p:cNvPr>
          <p:cNvSpPr/>
          <p:nvPr/>
        </p:nvSpPr>
        <p:spPr>
          <a:xfrm>
            <a:off x="20287" y="7560244"/>
            <a:ext cx="3122173" cy="523220"/>
          </a:xfrm>
          <a:prstGeom prst="rect">
            <a:avLst/>
          </a:prstGeom>
          <a:solidFill>
            <a:srgbClr val="C00000">
              <a:alpha val="40000"/>
            </a:srgbClr>
          </a:solidFill>
          <a:effectLst>
            <a:softEdge rad="3175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800" b="1" dirty="0">
                <a:ln w="127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 flip="none" rotWithShape="1">
                  <a:gsLst>
                    <a:gs pos="15000">
                      <a:srgbClr val="EA7AD5"/>
                    </a:gs>
                    <a:gs pos="90000">
                      <a:srgbClr val="EA7AD5"/>
                    </a:gs>
                    <a:gs pos="49000">
                      <a:schemeClr val="bg1"/>
                    </a:gs>
                  </a:gsLst>
                  <a:lin ang="5400000" scaled="1"/>
                  <a:tileRect/>
                </a:gradFill>
              </a:rPr>
              <a:t>HAPPY BIRTHDAY!</a:t>
            </a:r>
            <a:endParaRPr lang="ja-JP" altLang="en-US" sz="2800" b="1" cap="none" spc="0" dirty="0">
              <a:ln w="127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 flip="none" rotWithShape="1">
                <a:gsLst>
                  <a:gs pos="32000">
                    <a:srgbClr val="EA7AD5"/>
                  </a:gs>
                  <a:gs pos="68000">
                    <a:srgbClr val="EA7AD5"/>
                  </a:gs>
                  <a:gs pos="49000">
                    <a:schemeClr val="bg1"/>
                  </a:gs>
                </a:gsLst>
                <a:lin ang="5400000" scaled="1"/>
                <a:tileRect/>
              </a:gradFill>
              <a:effectLst/>
            </a:endParaRPr>
          </a:p>
        </p:txBody>
      </p:sp>
      <p:pic>
        <p:nvPicPr>
          <p:cNvPr id="141" name="図 140">
            <a:extLst>
              <a:ext uri="{FF2B5EF4-FFF2-40B4-BE49-F238E27FC236}">
                <a16:creationId xmlns:a16="http://schemas.microsoft.com/office/drawing/2014/main" id="{C0B5F57A-2EEA-23C0-B49A-B96F0419CC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30035" y="7514017"/>
            <a:ext cx="3310415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4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22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70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87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18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79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38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60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01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7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14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21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08B4D-E64E-4AB0-BF8C-C4D171BD7A62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21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877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南台新聞2月号</Template>
  <TotalTime>7261</TotalTime>
  <Words>48</Words>
  <Application>Microsoft Office PowerPoint</Application>
  <PresentationFormat>画面に合わせる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HGP教科書体</vt:lpstr>
      <vt:lpstr>HGP創英角ﾎﾟｯﾌﾟ体</vt:lpstr>
      <vt:lpstr>HG創英角ﾎﾟｯﾌﾟ体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相模原デイサービス 南台</dc:creator>
  <cp:lastModifiedBy>陽介 石井</cp:lastModifiedBy>
  <cp:revision>357</cp:revision>
  <cp:lastPrinted>2025-12-30T06:04:05Z</cp:lastPrinted>
  <dcterms:created xsi:type="dcterms:W3CDTF">2022-02-22T07:39:39Z</dcterms:created>
  <dcterms:modified xsi:type="dcterms:W3CDTF">2026-01-05T09:52:24Z</dcterms:modified>
</cp:coreProperties>
</file>