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3F2C"/>
    <a:srgbClr val="926244"/>
    <a:srgbClr val="A88C00"/>
    <a:srgbClr val="FECE00"/>
    <a:srgbClr val="1B6324"/>
    <a:srgbClr val="C8A700"/>
    <a:srgbClr val="FFD700"/>
    <a:srgbClr val="F6CD00"/>
    <a:srgbClr val="F2F268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102" y="102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akelog52.com/illustac_christmas_back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illust-town.com/christmas_tre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図 55">
            <a:extLst>
              <a:ext uri="{FF2B5EF4-FFF2-40B4-BE49-F238E27FC236}">
                <a16:creationId xmlns:a16="http://schemas.microsoft.com/office/drawing/2014/main" id="{6B9F203E-C7FF-ACB7-2E78-244AEBF98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" y="7120930"/>
            <a:ext cx="3621338" cy="2719052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2B6A5B19-A1E4-A7BB-B12C-96DA80CF1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9" y="4520225"/>
            <a:ext cx="6735763" cy="2773549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3FAE98BC-321B-8F06-E502-CBE9E40DD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17895"/>
            <a:ext cx="6735763" cy="276961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7E61217-5AE3-7D3A-40A6-AA04BDF87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76629"/>
          <a:stretch>
            <a:fillRect/>
          </a:stretch>
        </p:blipFill>
        <p:spPr>
          <a:xfrm>
            <a:off x="-788" y="836876"/>
            <a:ext cx="6735763" cy="111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54523" y="1041765"/>
            <a:ext cx="6426714" cy="707886"/>
          </a:xfrm>
          <a:prstGeom prst="rect">
            <a:avLst/>
          </a:prstGeom>
          <a:solidFill>
            <a:srgbClr val="C00000">
              <a:alpha val="4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sz="20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年も残すところあと一か月を切りましたね</a:t>
            </a:r>
            <a:endParaRPr lang="en-US" altLang="ja-JP" sz="2000" b="1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今年は皆様にとってどんな年でしたか？</a:t>
            </a:r>
            <a:endParaRPr lang="en-US" altLang="ja-JP" sz="2000" b="1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12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12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112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BD5683D-483F-7CDE-263D-BF94DA107A9F}"/>
              </a:ext>
            </a:extLst>
          </p:cNvPr>
          <p:cNvSpPr txBox="1"/>
          <p:nvPr/>
        </p:nvSpPr>
        <p:spPr>
          <a:xfrm>
            <a:off x="1200390" y="2008336"/>
            <a:ext cx="4429116" cy="400110"/>
          </a:xfrm>
          <a:prstGeom prst="rect">
            <a:avLst/>
          </a:prstGeom>
          <a:gradFill>
            <a:gsLst>
              <a:gs pos="18000">
                <a:srgbClr val="FFC000"/>
              </a:gs>
              <a:gs pos="0">
                <a:schemeClr val="accent6">
                  <a:lumMod val="20000"/>
                  <a:lumOff val="80000"/>
                </a:schemeClr>
              </a:gs>
              <a:gs pos="87000">
                <a:srgbClr val="FFC000"/>
              </a:gs>
              <a:gs pos="53000">
                <a:srgbClr val="C00000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5E3F2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かにが沢公園で紅葉狩り！</a:t>
            </a:r>
            <a:endParaRPr kumimoji="1" lang="en-US" altLang="ja-JP" sz="2000" dirty="0">
              <a:solidFill>
                <a:srgbClr val="5E3F2C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255304" y="7134695"/>
            <a:ext cx="3122173" cy="523220"/>
          </a:xfrm>
          <a:prstGeom prst="rect">
            <a:avLst/>
          </a:prstGeom>
          <a:solidFill>
            <a:srgbClr val="FF0000">
              <a:alpha val="20000"/>
            </a:srgbClr>
          </a:solidFill>
          <a:effectLst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27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 flip="none" rotWithShape="1">
                  <a:gsLst>
                    <a:gs pos="23000">
                      <a:schemeClr val="accent6">
                        <a:lumMod val="75000"/>
                      </a:schemeClr>
                    </a:gs>
                    <a:gs pos="75000">
                      <a:srgbClr val="F29605"/>
                    </a:gs>
                    <a:gs pos="49000">
                      <a:srgbClr val="FFC000"/>
                    </a:gs>
                  </a:gsLst>
                  <a:lin ang="5400000" scaled="1"/>
                  <a:tileRect/>
                </a:gradFill>
              </a:rPr>
              <a:t>HAPPY BIRTHDAY!</a:t>
            </a:r>
            <a:endParaRPr lang="ja-JP" altLang="en-US" sz="2800" b="1" cap="none" spc="0" dirty="0">
              <a:ln w="127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 flip="none" rotWithShape="1">
                <a:gsLst>
                  <a:gs pos="23000">
                    <a:schemeClr val="accent6">
                      <a:lumMod val="75000"/>
                    </a:schemeClr>
                  </a:gs>
                  <a:gs pos="75000">
                    <a:srgbClr val="F29605"/>
                  </a:gs>
                  <a:gs pos="49000">
                    <a:srgbClr val="FFC000"/>
                  </a:gs>
                </a:gsLst>
                <a:lin ang="5400000" scaled="1"/>
                <a:tileRect/>
              </a:gradFill>
              <a:effectLst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0CB95FB-01FE-C3F8-3F5E-D4D485A24C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5330" y="72391"/>
            <a:ext cx="651449" cy="933712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FC42DF-1A27-F15A-FC75-AA67FDCB911C}"/>
              </a:ext>
            </a:extLst>
          </p:cNvPr>
          <p:cNvSpPr txBox="1"/>
          <p:nvPr/>
        </p:nvSpPr>
        <p:spPr>
          <a:xfrm>
            <a:off x="1152534" y="6756789"/>
            <a:ext cx="4429116" cy="400110"/>
          </a:xfrm>
          <a:prstGeom prst="rect">
            <a:avLst/>
          </a:prstGeom>
          <a:gradFill>
            <a:gsLst>
              <a:gs pos="18000">
                <a:srgbClr val="FFFF00"/>
              </a:gs>
              <a:gs pos="0">
                <a:schemeClr val="accent6">
                  <a:lumMod val="20000"/>
                  <a:lumOff val="80000"/>
                </a:schemeClr>
              </a:gs>
              <a:gs pos="87000">
                <a:srgbClr val="FFFF00"/>
              </a:gs>
              <a:gs pos="53000">
                <a:srgbClr val="926244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2">
                    <a:lumMod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「冬のヒマワリ」も見られました！</a:t>
            </a:r>
            <a:endParaRPr kumimoji="1" lang="en-US" altLang="ja-JP" sz="2000" dirty="0">
              <a:solidFill>
                <a:schemeClr val="bg2">
                  <a:lumMod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2C28C1C8-DD70-F06E-787B-04232DD4F6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5748" y="7156899"/>
            <a:ext cx="3121423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7099</TotalTime>
  <Words>59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HGP教科書体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南台 相模原デイサービス</cp:lastModifiedBy>
  <cp:revision>345</cp:revision>
  <cp:lastPrinted>2025-10-02T01:24:21Z</cp:lastPrinted>
  <dcterms:created xsi:type="dcterms:W3CDTF">2022-02-22T07:39:39Z</dcterms:created>
  <dcterms:modified xsi:type="dcterms:W3CDTF">2025-12-02T10:07:28Z</dcterms:modified>
</cp:coreProperties>
</file>