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F2C"/>
    <a:srgbClr val="926244"/>
    <a:srgbClr val="FECE00"/>
    <a:srgbClr val="C8A700"/>
    <a:srgbClr val="A88C00"/>
    <a:srgbClr val="FFD700"/>
    <a:srgbClr val="F6CD00"/>
    <a:srgbClr val="F2F268"/>
    <a:srgbClr val="99FF66"/>
    <a:srgbClr val="BC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3394" y="48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hyperlink" Target="https://stock.adobe.com/images/%E7%A7%8B%E3%81%AE%E7%B4%85%E8%91%89%E3%81%A8%E9%9D%92%E7%A9%BA%E3%81%AE%E8%83%8C%E6%99%AF%E3%83%86%E3%82%AF%E3%82%B9%E3%83%81%E3%83%A3/530288309" TargetMode="External"/><Relationship Id="rId12" Type="http://schemas.openxmlformats.org/officeDocument/2006/relationships/image" Target="../media/image8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pinterest.jp/pin/62768926680011047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10A4C01-0892-3DE0-8C0D-E3A96D89F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8"/>
          <a:stretch>
            <a:fillRect/>
          </a:stretch>
        </p:blipFill>
        <p:spPr>
          <a:xfrm>
            <a:off x="3450676" y="6911446"/>
            <a:ext cx="3215203" cy="29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B4F0A9B-4D09-A51C-EAF2-65A050DBE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33" y="7144853"/>
            <a:ext cx="3639627" cy="273124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30648FE-313C-2C5B-6775-D4E07C9B2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6" y="2009606"/>
            <a:ext cx="6693988" cy="502353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212D6C0-B3CF-34C8-B0F6-78A6D6B47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78303"/>
          <a:stretch>
            <a:fillRect/>
          </a:stretch>
        </p:blipFill>
        <p:spPr>
          <a:xfrm>
            <a:off x="0" y="867135"/>
            <a:ext cx="6735763" cy="109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1" y="1027336"/>
            <a:ext cx="6426714" cy="707886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秋本番を迎え寒くなる日も増えてきました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風邪をひかないよう暖かくお過ごしください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111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D5683D-483F-7CDE-263D-BF94DA107A9F}"/>
              </a:ext>
            </a:extLst>
          </p:cNvPr>
          <p:cNvSpPr txBox="1"/>
          <p:nvPr/>
        </p:nvSpPr>
        <p:spPr>
          <a:xfrm>
            <a:off x="1119420" y="1977504"/>
            <a:ext cx="4429116" cy="400110"/>
          </a:xfrm>
          <a:prstGeom prst="rect">
            <a:avLst/>
          </a:prstGeom>
          <a:gradFill>
            <a:gsLst>
              <a:gs pos="18000">
                <a:srgbClr val="FFC000"/>
              </a:gs>
              <a:gs pos="0">
                <a:schemeClr val="accent6">
                  <a:lumMod val="20000"/>
                  <a:lumOff val="80000"/>
                </a:schemeClr>
              </a:gs>
              <a:gs pos="87000">
                <a:srgbClr val="FFC000"/>
              </a:gs>
              <a:gs pos="53000">
                <a:srgbClr val="C0000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5E3F2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南台に見事な紅葉が色づきました！</a:t>
            </a:r>
            <a:endParaRPr kumimoji="1" lang="en-US" altLang="ja-JP" sz="2000" dirty="0">
              <a:solidFill>
                <a:srgbClr val="5E3F2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0D2AFDD-C5B1-2BCB-D499-47E45A8CBB1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5933" y="152960"/>
            <a:ext cx="761421" cy="76142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D139760-9235-764E-85B2-46C523BA09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933" y="7105378"/>
            <a:ext cx="3633531" cy="279221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347465" y="6866751"/>
            <a:ext cx="31221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73000">
                      <a:srgbClr val="FFC000"/>
                    </a:gs>
                    <a:gs pos="54000">
                      <a:srgbClr val="FF0000"/>
                    </a:gs>
                    <a:gs pos="27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1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73000">
                      <a:srgbClr val="FFC000"/>
                    </a:gs>
                    <a:gs pos="54000">
                      <a:srgbClr val="FF0000"/>
                    </a:gs>
                    <a:gs pos="27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28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73000">
                      <a:srgbClr val="FFC000"/>
                    </a:gs>
                    <a:gs pos="54000">
                      <a:srgbClr val="FF0000"/>
                    </a:gs>
                    <a:gs pos="27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28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73000">
                      <a:srgbClr val="FFC000"/>
                    </a:gs>
                    <a:gs pos="54000">
                      <a:srgbClr val="FF0000"/>
                    </a:gs>
                    <a:gs pos="27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F76DFB4-7DC8-D424-7520-CC04601B48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401559"/>
            <a:ext cx="6735763" cy="448034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FBDA1B-527A-48B3-A3E6-F8C3440D0C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7009" y="6827650"/>
            <a:ext cx="2901948" cy="241422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792B92-EC66-ABED-07D3-914C45E29EDA}"/>
              </a:ext>
            </a:extLst>
          </p:cNvPr>
          <p:cNvSpPr txBox="1"/>
          <p:nvPr/>
        </p:nvSpPr>
        <p:spPr>
          <a:xfrm>
            <a:off x="3943945" y="9123671"/>
            <a:ext cx="2208330" cy="59796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ハロウィンメニューの</a:t>
            </a:r>
            <a:endParaRPr kumimoji="1" lang="en-US" altLang="ja-JP" sz="1600" b="1" dirty="0">
              <a:solidFill>
                <a:schemeClr val="tx1">
                  <a:lumMod val="95000"/>
                  <a:lumOff val="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パンプキンシチュー！</a:t>
            </a: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6878</TotalTime>
  <Words>53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341</cp:revision>
  <cp:lastPrinted>2025-10-02T01:24:21Z</cp:lastPrinted>
  <dcterms:created xsi:type="dcterms:W3CDTF">2022-02-22T07:39:39Z</dcterms:created>
  <dcterms:modified xsi:type="dcterms:W3CDTF">2025-11-07T05:39:08Z</dcterms:modified>
</cp:coreProperties>
</file>