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3FF"/>
    <a:srgbClr val="FEF6F0"/>
    <a:srgbClr val="DE1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39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../slides/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86407" y="116661"/>
            <a:ext cx="6520921" cy="8747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小松原</a:t>
            </a:r>
            <a:r>
              <a:rPr lang="en-US" altLang="ja-JP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DS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新聞　</a:t>
            </a:r>
            <a:r>
              <a:rPr lang="en-US" altLang="ja-JP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年１０月号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80"/>
              </a:highligh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813A12-0080-0C14-8DA8-D237732514B3}"/>
              </a:ext>
            </a:extLst>
          </p:cNvPr>
          <p:cNvSpPr txBox="1"/>
          <p:nvPr/>
        </p:nvSpPr>
        <p:spPr>
          <a:xfrm>
            <a:off x="118720" y="991443"/>
            <a:ext cx="65295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2" tIns="45711" rIns="91422" bIns="45711" rtlCol="0">
            <a:spAutoFit/>
          </a:bodyPr>
          <a:lstStyle/>
          <a:p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55" name="AutoShape 14">
            <a:extLst>
              <a:ext uri="{FF2B5EF4-FFF2-40B4-BE49-F238E27FC236}">
                <a16:creationId xmlns:a16="http://schemas.microsoft.com/office/drawing/2014/main" id="{4BD157B8-88AA-352B-BA6E-41FADA1D7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7088" y="4932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6CB8F18-E183-6C88-0FC0-29276CCAC0FC}"/>
              </a:ext>
            </a:extLst>
          </p:cNvPr>
          <p:cNvSpPr/>
          <p:nvPr/>
        </p:nvSpPr>
        <p:spPr>
          <a:xfrm>
            <a:off x="9619115" y="6071708"/>
            <a:ext cx="2100092" cy="44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８月の利用者様との作品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～ひまわり畑～</a:t>
            </a:r>
            <a:endParaRPr kumimoji="1" lang="ja-JP" altLang="en-US" sz="1200" b="1" dirty="0"/>
          </a:p>
        </p:txBody>
      </p:sp>
      <p:pic>
        <p:nvPicPr>
          <p:cNvPr id="65" name="Picture 8" descr="切ったスイカのイラスト | 商用OKの無料イラスト素材サイト ツカッテ">
            <a:extLst>
              <a:ext uri="{FF2B5EF4-FFF2-40B4-BE49-F238E27FC236}">
                <a16:creationId xmlns:a16="http://schemas.microsoft.com/office/drawing/2014/main" id="{86D9EC90-AEAA-ABDD-E5F9-34A12C48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05" y="2747183"/>
            <a:ext cx="557101" cy="5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重なったハロウィンのカボチャのお化けたちのイラスト | 無料のフリー素材 イラストエイト">
            <a:extLst>
              <a:ext uri="{FF2B5EF4-FFF2-40B4-BE49-F238E27FC236}">
                <a16:creationId xmlns:a16="http://schemas.microsoft.com/office/drawing/2014/main" id="{A2651248-AB5F-4431-73B3-C5D3B25C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" y="723920"/>
            <a:ext cx="763367" cy="11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5F9BC62-EC04-1B4F-D268-E1A4EC8D41DE}"/>
              </a:ext>
            </a:extLst>
          </p:cNvPr>
          <p:cNvSpPr/>
          <p:nvPr/>
        </p:nvSpPr>
        <p:spPr>
          <a:xfrm>
            <a:off x="127318" y="1917641"/>
            <a:ext cx="6480010" cy="3509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E6FC430-8570-F0BE-092C-5024CB99C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1" y="2180239"/>
            <a:ext cx="2076446" cy="155733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DE80037-1BB0-0C88-713C-9CEEC6C45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33" y="2180239"/>
            <a:ext cx="1985772" cy="14893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393E1C4-AFA5-A90C-7821-0E9F8B3786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0" y="2214242"/>
            <a:ext cx="1985772" cy="148932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1235C10-962C-E81F-39FA-B9AD748621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" y="3811102"/>
            <a:ext cx="2053018" cy="153976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30C1FD3-83FD-5CA7-ADAB-D59F02A42E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27" y="3811102"/>
            <a:ext cx="2053017" cy="15397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0505976-1C0C-94C0-89F6-490405EEF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33" y="3859619"/>
            <a:ext cx="1985773" cy="1489329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E8A448A-CD85-1C44-A253-DA1F6286B7C0}"/>
              </a:ext>
            </a:extLst>
          </p:cNvPr>
          <p:cNvSpPr/>
          <p:nvPr/>
        </p:nvSpPr>
        <p:spPr>
          <a:xfrm>
            <a:off x="127317" y="5437081"/>
            <a:ext cx="6480009" cy="22149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8B4555F-9A48-DD13-D7CF-2BB1BEAE9A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85" y="5957681"/>
            <a:ext cx="1969790" cy="161154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9F12DA2-5BF2-33E7-2118-7B89013F47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" y="5957681"/>
            <a:ext cx="2148721" cy="161154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3E96FB0-9377-CDB3-E257-5AD48E07FD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3" y="5935712"/>
            <a:ext cx="2148721" cy="1611541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C19ED35-1917-1B2E-4D05-CE7E67D49399}"/>
              </a:ext>
            </a:extLst>
          </p:cNvPr>
          <p:cNvSpPr/>
          <p:nvPr/>
        </p:nvSpPr>
        <p:spPr>
          <a:xfrm>
            <a:off x="1607864" y="5453461"/>
            <a:ext cx="3632941" cy="5427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ja-JP" altLang="en-US" b="1" dirty="0">
                <a:solidFill>
                  <a:schemeClr val="tx1"/>
                </a:solidFill>
              </a:rPr>
              <a:t>敬老の日とお祝い御前</a:t>
            </a:r>
            <a:r>
              <a:rPr kumimoji="1" lang="ja-JP" altLang="en-US" b="1" dirty="0">
                <a:solidFill>
                  <a:schemeClr val="tx1"/>
                </a:solidFill>
              </a:rPr>
              <a:t>～　</a:t>
            </a:r>
            <a:endParaRPr kumimoji="1" lang="ja-JP" altLang="en-US" b="1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44BBBF9-DB57-83C4-5F15-19C8B42DC8E7}"/>
              </a:ext>
            </a:extLst>
          </p:cNvPr>
          <p:cNvSpPr/>
          <p:nvPr/>
        </p:nvSpPr>
        <p:spPr>
          <a:xfrm>
            <a:off x="86408" y="7670775"/>
            <a:ext cx="6513156" cy="2057372"/>
          </a:xfrm>
          <a:prstGeom prst="rect">
            <a:avLst/>
          </a:prstGeom>
          <a:solidFill>
            <a:srgbClr val="F6C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918C691B-83CD-B3F7-B2E8-83E55C1E5D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1" y="8131185"/>
            <a:ext cx="2055774" cy="1572142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A67D98DF-CA7F-3850-9972-23D74A2638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0" y="8115307"/>
            <a:ext cx="2125560" cy="159417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EEBE535-BE26-61D7-EF9F-263D672DED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13" y="8115307"/>
            <a:ext cx="2125559" cy="1594170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DC865B9-0E63-1BC5-D2F8-481158762CE4}"/>
              </a:ext>
            </a:extLst>
          </p:cNvPr>
          <p:cNvSpPr/>
          <p:nvPr/>
        </p:nvSpPr>
        <p:spPr>
          <a:xfrm>
            <a:off x="1702019" y="7612461"/>
            <a:ext cx="3850085" cy="5028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～皆様で絵手紙作成～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98F5BC16-7183-7031-4088-2530397D47B2}"/>
              </a:ext>
            </a:extLst>
          </p:cNvPr>
          <p:cNvSpPr/>
          <p:nvPr/>
        </p:nvSpPr>
        <p:spPr>
          <a:xfrm>
            <a:off x="910720" y="1048259"/>
            <a:ext cx="4772903" cy="7380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1678898" y="1751007"/>
            <a:ext cx="3269620" cy="460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～小松原幼稚園との交流会</a:t>
            </a:r>
            <a:r>
              <a:rPr kumimoji="1" lang="ja-JP" altLang="en-US" b="1" dirty="0">
                <a:solidFill>
                  <a:schemeClr val="tx1"/>
                </a:solidFill>
              </a:rPr>
              <a:t>～　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82F7D8-B137-0C5E-0602-7B97A00A3DBF}"/>
              </a:ext>
            </a:extLst>
          </p:cNvPr>
          <p:cNvSpPr txBox="1"/>
          <p:nvPr/>
        </p:nvSpPr>
        <p:spPr>
          <a:xfrm>
            <a:off x="910720" y="1103242"/>
            <a:ext cx="669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bg1"/>
                </a:solidFill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お彼岸に合わせ秋風が吹き始めました。</a:t>
            </a:r>
            <a:endParaRPr lang="en-US" altLang="ja-JP" sz="1800" b="1" dirty="0">
              <a:solidFill>
                <a:schemeClr val="bg1"/>
              </a:solidFill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800" b="1" dirty="0">
                <a:solidFill>
                  <a:schemeClr val="bg1"/>
                </a:solidFill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コスモスを始め、秋の花々が咲いてきました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ほうきに乗ったお化けのハロウィンイラスト | 無料のフリー素材 イラストエイト">
            <a:extLst>
              <a:ext uri="{FF2B5EF4-FFF2-40B4-BE49-F238E27FC236}">
                <a16:creationId xmlns:a16="http://schemas.microsoft.com/office/drawing/2014/main" id="{6D17C886-43DA-0CD4-81C1-A228365C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91" y="862602"/>
            <a:ext cx="1120649" cy="9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敬老の日の無料フリーイラスト - イラストストック">
            <a:extLst>
              <a:ext uri="{FF2B5EF4-FFF2-40B4-BE49-F238E27FC236}">
                <a16:creationId xmlns:a16="http://schemas.microsoft.com/office/drawing/2014/main" id="{0CC8BA7F-F378-4141-B0E0-DC7646D9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40" y="5348948"/>
            <a:ext cx="789067" cy="6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生活・行事・人・秋】敬老の日のかわいいフリーイラスト | フタバのフリーイラスト">
            <a:extLst>
              <a:ext uri="{FF2B5EF4-FFF2-40B4-BE49-F238E27FC236}">
                <a16:creationId xmlns:a16="http://schemas.microsoft.com/office/drawing/2014/main" id="{91922F00-976A-EF67-2116-2EA441A1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26" y="5217832"/>
            <a:ext cx="750393" cy="7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 descr="絵手紙風、うさぎ1012.のイラスト素材 [2137494] - PIXTA">
            <a:extLst>
              <a:ext uri="{FF2B5EF4-FFF2-40B4-BE49-F238E27FC236}">
                <a16:creationId xmlns:a16="http://schemas.microsoft.com/office/drawing/2014/main" id="{623BA5C5-9F0D-8CED-06F9-745A74D5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43" y="7552035"/>
            <a:ext cx="748437" cy="6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絵手紙 春のイラスト素材 - PIXTA">
            <a:extLst>
              <a:ext uri="{FF2B5EF4-FFF2-40B4-BE49-F238E27FC236}">
                <a16:creationId xmlns:a16="http://schemas.microsoft.com/office/drawing/2014/main" id="{7FFE9794-82A4-3119-3032-E3908C2A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9" y="7606423"/>
            <a:ext cx="625675" cy="5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17736</TotalTime>
  <Words>56</Words>
  <Application>Microsoft Office PowerPoint</Application>
  <PresentationFormat>ワイド画面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PハイカラＰＯＰ体H</vt:lpstr>
      <vt:lpstr>HGPｺﾞｼｯｸE</vt:lpstr>
      <vt:lpstr>HGP創英角ｺﾞｼｯｸUB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1261</cp:revision>
  <cp:lastPrinted>2025-09-22T05:56:44Z</cp:lastPrinted>
  <dcterms:created xsi:type="dcterms:W3CDTF">2014-05-28T11:26:15Z</dcterms:created>
  <dcterms:modified xsi:type="dcterms:W3CDTF">2025-10-08T05:38:05Z</dcterms:modified>
</cp:coreProperties>
</file>