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3FF"/>
    <a:srgbClr val="DE10C1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4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r">
              <a:defRPr sz="1200"/>
            </a:lvl1pPr>
          </a:lstStyle>
          <a:p>
            <a:fld id="{CFBFFCA7-880D-4E5A-B963-C34B37AB838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4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r">
              <a:defRPr sz="1200"/>
            </a:lvl1pPr>
          </a:lstStyle>
          <a:p>
            <a:fld id="{AEF985A6-ACDC-4D12-818E-83731EBF4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3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" Target="../slides/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gahag.net/000039-tsukimi-moon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47E0314-153F-6EF3-2924-6C7778F1D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735" y="4887978"/>
            <a:ext cx="6508263" cy="4881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87643A4-4CC3-1013-8629-C0BEB25F3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518" y="1655305"/>
            <a:ext cx="6508263" cy="4446107"/>
          </a:xfrm>
          <a:prstGeom prst="rect">
            <a:avLst/>
          </a:prstGeom>
        </p:spPr>
      </p:pic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30357" y="138166"/>
            <a:ext cx="525294" cy="2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222" tIns="18149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ja-JP" altLang="en-US" sz="900" dirty="0">
              <a:solidFill>
                <a:srgbClr val="000000"/>
              </a:solidFill>
              <a:latin typeface="ＭＳ Ｐ明朝"/>
              <a:ea typeface="ＭＳ Ｐ明朝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87523" y="116661"/>
            <a:ext cx="6520922" cy="9643640"/>
          </a:xfrm>
          <a:prstGeom prst="rect">
            <a:avLst/>
          </a:prstGeom>
          <a:noFill/>
          <a:ln w="3175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5371" rIns="90743" bIns="45371"/>
          <a:lstStyle/>
          <a:p>
            <a:endParaRPr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78" y="2461095"/>
            <a:ext cx="46862" cy="45719"/>
          </a:xfrm>
          <a:prstGeom prst="rect">
            <a:avLst/>
          </a:prstGeom>
        </p:spPr>
      </p:pic>
      <p:sp>
        <p:nvSpPr>
          <p:cNvPr id="3" name="AutoShape 2" descr="「誕生日 イラスト」の画像検索結果">
            <a:extLst>
              <a:ext uri="{FF2B5EF4-FFF2-40B4-BE49-F238E27FC236}">
                <a16:creationId xmlns:a16="http://schemas.microsoft.com/office/drawing/2014/main" id="{DC6B0195-37A4-4E40-9D6E-7C4495050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4689" y="477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誕生日 イラスト」の画像検索結果">
            <a:extLst>
              <a:ext uri="{FF2B5EF4-FFF2-40B4-BE49-F238E27FC236}">
                <a16:creationId xmlns:a16="http://schemas.microsoft.com/office/drawing/2014/main" id="{FDDC6D00-2FEC-4C9C-8534-BAF18699B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7569" y="55513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1B3A2290-F359-EB80-71D4-69EC19C25073}"/>
              </a:ext>
            </a:extLst>
          </p:cNvPr>
          <p:cNvSpPr/>
          <p:nvPr/>
        </p:nvSpPr>
        <p:spPr>
          <a:xfrm>
            <a:off x="3728858" y="4397018"/>
            <a:ext cx="103490" cy="71877"/>
          </a:xfrm>
          <a:prstGeom prst="ellipse">
            <a:avLst/>
          </a:prstGeom>
          <a:solidFill>
            <a:srgbClr val="FEF6F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E27E351-CDB3-9B53-716F-D470C952FBCB}"/>
              </a:ext>
            </a:extLst>
          </p:cNvPr>
          <p:cNvSpPr/>
          <p:nvPr/>
        </p:nvSpPr>
        <p:spPr>
          <a:xfrm>
            <a:off x="86407" y="116661"/>
            <a:ext cx="6520921" cy="72831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小松原</a:t>
            </a:r>
            <a:r>
              <a:rPr lang="en-US" altLang="ja-JP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DS</a:t>
            </a:r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新聞　</a:t>
            </a:r>
            <a:r>
              <a:rPr lang="en-US" altLang="ja-JP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2025</a:t>
            </a:r>
            <a:r>
              <a:rPr lang="ja-JP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年９月号</a:t>
            </a:r>
            <a:endParaRPr kumimoji="1" lang="ja-JP" alt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8080"/>
              </a:highligh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813A12-0080-0C14-8DA8-D237732514B3}"/>
              </a:ext>
            </a:extLst>
          </p:cNvPr>
          <p:cNvSpPr txBox="1"/>
          <p:nvPr/>
        </p:nvSpPr>
        <p:spPr>
          <a:xfrm>
            <a:off x="112518" y="861108"/>
            <a:ext cx="6468468" cy="923330"/>
          </a:xfrm>
          <a:prstGeom prst="rect">
            <a:avLst/>
          </a:prstGeom>
          <a:solidFill>
            <a:srgbClr val="F6C3FF"/>
          </a:solidFill>
        </p:spPr>
        <p:txBody>
          <a:bodyPr wrap="square" lIns="91422" tIns="45711" rIns="91422" bIns="45711" rtlCol="0">
            <a:spAutoFit/>
          </a:bodyPr>
          <a:lstStyle/>
          <a:p>
            <a:endParaRPr lang="en-US" altLang="ja-JP" b="1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1030" name="Picture 6" descr="あじさいの無料フリーイラスト - イラストストック">
            <a:extLst>
              <a:ext uri="{FF2B5EF4-FFF2-40B4-BE49-F238E27FC236}">
                <a16:creationId xmlns:a16="http://schemas.microsoft.com/office/drawing/2014/main" id="{C87E5B56-415A-63C8-178D-59B01DC2F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13" y="4601018"/>
            <a:ext cx="563689" cy="4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9C524C55-7D3B-729B-EF0B-3DCCFCDDFF8D}"/>
              </a:ext>
            </a:extLst>
          </p:cNvPr>
          <p:cNvSpPr/>
          <p:nvPr/>
        </p:nvSpPr>
        <p:spPr>
          <a:xfrm>
            <a:off x="1571657" y="2831242"/>
            <a:ext cx="3071582" cy="6290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～スイカ割り行事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～　</a:t>
            </a:r>
            <a:endParaRPr kumimoji="1" lang="ja-JP" altLang="en-US" sz="1400" b="1" dirty="0"/>
          </a:p>
        </p:txBody>
      </p:sp>
      <p:sp>
        <p:nvSpPr>
          <p:cNvPr id="55" name="AutoShape 14">
            <a:extLst>
              <a:ext uri="{FF2B5EF4-FFF2-40B4-BE49-F238E27FC236}">
                <a16:creationId xmlns:a16="http://schemas.microsoft.com/office/drawing/2014/main" id="{4BD157B8-88AA-352B-BA6E-41FADA1D7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7088" y="4932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1F40190-AC56-A586-9FC7-895658A40DB5}"/>
              </a:ext>
            </a:extLst>
          </p:cNvPr>
          <p:cNvSpPr txBox="1"/>
          <p:nvPr/>
        </p:nvSpPr>
        <p:spPr>
          <a:xfrm>
            <a:off x="52710" y="893540"/>
            <a:ext cx="9378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今年は暑さの訪れも早く、厳しくもありました。暑さが落ち</a:t>
            </a:r>
            <a:endParaRPr lang="en-US" altLang="ja-JP" sz="18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  <a:p>
            <a:r>
              <a:rPr lang="ja-JP" altLang="en-US" sz="18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着くとされるお彼岸まであと少し。皆さま、どうぞご自愛</a:t>
            </a:r>
            <a:endParaRPr lang="en-US" altLang="ja-JP" sz="18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  <a:p>
            <a:r>
              <a:rPr lang="ja-JP" altLang="en-US" sz="18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ください。</a:t>
            </a:r>
            <a:endParaRPr lang="en-US" altLang="ja-JP" sz="18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8F7A94B6-A850-D310-3796-EBF7992D5F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53" y="4589652"/>
            <a:ext cx="2295111" cy="169185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866C92B-E001-12CF-89CC-1E3C4D58AF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84" y="4562990"/>
            <a:ext cx="2047213" cy="172872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A29443E-2806-3AB4-0A85-583EDA3471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5" y="4622364"/>
            <a:ext cx="2212193" cy="1659145"/>
          </a:xfrm>
          <a:prstGeom prst="rect">
            <a:avLst/>
          </a:prstGeom>
        </p:spPr>
      </p:pic>
      <p:pic>
        <p:nvPicPr>
          <p:cNvPr id="1028" name="Picture 4" descr="９月】お月見の飾りラインのイラスト素材 - イラストの里">
            <a:extLst>
              <a:ext uri="{FF2B5EF4-FFF2-40B4-BE49-F238E27FC236}">
                <a16:creationId xmlns:a16="http://schemas.microsoft.com/office/drawing/2014/main" id="{CFE8A752-0C28-A0CA-96C2-544C1FCF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" y="4138258"/>
            <a:ext cx="6735763" cy="68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C19ED35-1917-1B2E-4D05-CE7E67D49399}"/>
              </a:ext>
            </a:extLst>
          </p:cNvPr>
          <p:cNvSpPr/>
          <p:nvPr/>
        </p:nvSpPr>
        <p:spPr>
          <a:xfrm>
            <a:off x="1240861" y="4258431"/>
            <a:ext cx="4098440" cy="542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～施設内の花壇で季節のお花鑑賞～　</a:t>
            </a:r>
            <a:endParaRPr kumimoji="1" lang="ja-JP" altLang="en-US" sz="1400" b="1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46206DE-E560-B211-B695-0C2EC4473F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0256" y="7018150"/>
            <a:ext cx="3121716" cy="2341288"/>
          </a:xfrm>
          <a:prstGeom prst="rect">
            <a:avLst/>
          </a:prstGeom>
        </p:spPr>
      </p:pic>
      <p:pic>
        <p:nvPicPr>
          <p:cNvPr id="20" name="Picture 2" descr="コスモスの飾りライン1の無料(フリー)イラスト | かわいい手描きの無料素材「てがきっず」保育園・小学校・介護施設にぴったりのフリー素材イラスト">
            <a:extLst>
              <a:ext uri="{FF2B5EF4-FFF2-40B4-BE49-F238E27FC236}">
                <a16:creationId xmlns:a16="http://schemas.microsoft.com/office/drawing/2014/main" id="{C84D08C2-F414-3F66-CE2E-FAF0781A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2" y="8888844"/>
            <a:ext cx="6386437" cy="9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E6CB8F18-E183-6C88-0FC0-29276CCAC0FC}"/>
              </a:ext>
            </a:extLst>
          </p:cNvPr>
          <p:cNvSpPr/>
          <p:nvPr/>
        </p:nvSpPr>
        <p:spPr>
          <a:xfrm>
            <a:off x="4480894" y="6496071"/>
            <a:ext cx="2100092" cy="440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８月の利用者様との作品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～ひまわり畑～</a:t>
            </a:r>
            <a:endParaRPr kumimoji="1" lang="ja-JP" altLang="en-US" sz="1200" b="1" dirty="0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6CE9F654-5EDD-1A69-5A83-4D5CBD31D7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5" y="6291711"/>
            <a:ext cx="2047212" cy="1535409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5D456B97-4B25-C306-E6C9-9CFD7EA7376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45" y="6308171"/>
            <a:ext cx="2048670" cy="1536503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CACAAC2D-00FA-36BA-1984-CC85DF32B4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" y="8265566"/>
            <a:ext cx="2048671" cy="1536503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65979A5F-DA7A-7D90-C942-9D81FF9C6F6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04" y="8269406"/>
            <a:ext cx="1987860" cy="1490895"/>
          </a:xfrm>
          <a:prstGeom prst="rect">
            <a:avLst/>
          </a:prstGeom>
        </p:spPr>
      </p:pic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8DC865B9-0E63-1BC5-D2F8-481158762CE4}"/>
              </a:ext>
            </a:extLst>
          </p:cNvPr>
          <p:cNvSpPr/>
          <p:nvPr/>
        </p:nvSpPr>
        <p:spPr>
          <a:xfrm>
            <a:off x="230357" y="7722723"/>
            <a:ext cx="3850085" cy="502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今月のレクリエーション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みんなでケーキ作り～ショコラケーキ～</a:t>
            </a:r>
          </a:p>
        </p:txBody>
      </p:sp>
      <p:pic>
        <p:nvPicPr>
          <p:cNvPr id="14" name="Picture 4" descr="９月】お月見の飾りラインのイラスト素材 - イラストの里">
            <a:extLst>
              <a:ext uri="{FF2B5EF4-FFF2-40B4-BE49-F238E27FC236}">
                <a16:creationId xmlns:a16="http://schemas.microsoft.com/office/drawing/2014/main" id="{26EEC063-7C4F-BA09-CCBB-4611DE20B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" y="5866979"/>
            <a:ext cx="6735763" cy="7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コスモスの飾りライン1の無料(フリー)イラスト | かわいい手描きの無料素材「てがきっず」保育園・小学校・介護施設にぴったりのフリー素材イラスト">
            <a:extLst>
              <a:ext uri="{FF2B5EF4-FFF2-40B4-BE49-F238E27FC236}">
                <a16:creationId xmlns:a16="http://schemas.microsoft.com/office/drawing/2014/main" id="{E6E00412-0092-B1E8-AB45-545074F1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6091" y="7659020"/>
            <a:ext cx="3235144" cy="9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西瓜（すいか）のイラスト素材 | 無料フリーイラスト素材集 ...">
            <a:extLst>
              <a:ext uri="{FF2B5EF4-FFF2-40B4-BE49-F238E27FC236}">
                <a16:creationId xmlns:a16="http://schemas.microsoft.com/office/drawing/2014/main" id="{A9E32ADC-4B3F-378C-5A49-D13A6D25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57" y="2795871"/>
            <a:ext cx="612077" cy="6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切ったスイカのイラスト | 商用OKの無料イラスト素材サイト ツカッテ">
            <a:extLst>
              <a:ext uri="{FF2B5EF4-FFF2-40B4-BE49-F238E27FC236}">
                <a16:creationId xmlns:a16="http://schemas.microsoft.com/office/drawing/2014/main" id="{86D9EC90-AEAA-ABDD-E5F9-34A12C48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36" y="2758430"/>
            <a:ext cx="686958" cy="68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かわいい花のイラスト | フリーイラスト素材のイラストたうん">
            <a:extLst>
              <a:ext uri="{FF2B5EF4-FFF2-40B4-BE49-F238E27FC236}">
                <a16:creationId xmlns:a16="http://schemas.microsoft.com/office/drawing/2014/main" id="{DFA0B19A-EAD3-5B5A-8A18-A226AA9D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33" y="4306249"/>
            <a:ext cx="405049" cy="4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かわいい花のイラスト | フリーイラスト素材のイラストたうん">
            <a:extLst>
              <a:ext uri="{FF2B5EF4-FFF2-40B4-BE49-F238E27FC236}">
                <a16:creationId xmlns:a16="http://schemas.microsoft.com/office/drawing/2014/main" id="{55850CAB-0149-BC3D-DE6F-5A264A95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70" y="4306249"/>
            <a:ext cx="373849" cy="4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チョコレートケーキのイラスト | 商用OKの無料イラスト素材 ...">
            <a:extLst>
              <a:ext uri="{FF2B5EF4-FFF2-40B4-BE49-F238E27FC236}">
                <a16:creationId xmlns:a16="http://schemas.microsoft.com/office/drawing/2014/main" id="{065866C7-59E3-1D50-D493-C97E78D66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1" y="7709229"/>
            <a:ext cx="565440" cy="56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チョコレートケーキ / イラストセンター">
            <a:extLst>
              <a:ext uri="{FF2B5EF4-FFF2-40B4-BE49-F238E27FC236}">
                <a16:creationId xmlns:a16="http://schemas.microsoft.com/office/drawing/2014/main" id="{D4B28F37-F47B-B8C2-11B0-2648037B3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76" y="7644060"/>
            <a:ext cx="888734" cy="6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かわいいひまわりの花イラスト">
            <a:extLst>
              <a:ext uri="{FF2B5EF4-FFF2-40B4-BE49-F238E27FC236}">
                <a16:creationId xmlns:a16="http://schemas.microsoft.com/office/drawing/2014/main" id="{162BE18B-F6B4-A18A-4B22-54368605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1550" y="6645463"/>
            <a:ext cx="686958" cy="68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8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0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2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2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CF73-3AA9-41C6-BF30-5D7D34259693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9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17357</TotalTime>
  <Words>141</Words>
  <Application>Microsoft Office PowerPoint</Application>
  <PresentationFormat>ワイド画面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PハイカラＰＯＰ体H</vt:lpstr>
      <vt:lpstr>HGP創英角ｺﾞｼｯｸUB</vt:lpstr>
      <vt:lpstr>HGP創英角ﾎﾟｯﾌﾟ体</vt:lpstr>
      <vt:lpstr>ＭＳ Ｐ明朝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長谷部雅人</dc:creator>
  <cp:lastModifiedBy>陽介 石井</cp:lastModifiedBy>
  <cp:revision>1259</cp:revision>
  <cp:lastPrinted>2025-08-24T05:27:44Z</cp:lastPrinted>
  <dcterms:created xsi:type="dcterms:W3CDTF">2014-05-28T11:26:15Z</dcterms:created>
  <dcterms:modified xsi:type="dcterms:W3CDTF">2025-09-03T06:12:55Z</dcterms:modified>
</cp:coreProperties>
</file>