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1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D700"/>
    <a:srgbClr val="F2F268"/>
    <a:srgbClr val="BC2C82"/>
    <a:srgbClr val="FF5353"/>
    <a:srgbClr val="FFA2A1"/>
    <a:srgbClr val="FFDDDD"/>
    <a:srgbClr val="BF0B0B"/>
    <a:srgbClr val="EED6EF"/>
    <a:srgbClr val="E4B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0" d="100"/>
          <a:sy n="40" d="100"/>
        </p:scale>
        <p:origin x="1248" y="62"/>
      </p:cViewPr>
      <p:guideLst>
        <p:guide orient="horz" pos="3561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r">
              <a:defRPr sz="1200"/>
            </a:lvl1pPr>
          </a:lstStyle>
          <a:p>
            <a:fld id="{BFA65083-D9C3-4B39-A7D0-94C351FC0165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7" tIns="45694" rIns="91387" bIns="456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87" tIns="45694" rIns="91387" bIns="456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r">
              <a:defRPr sz="1200"/>
            </a:lvl1pPr>
          </a:lstStyle>
          <a:p>
            <a:fld id="{C2D93E02-5941-4E1E-A935-DE6C384A9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42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hyperlink" Target="https://www.illust-box.jp/sozai/all/kw_%E8%8A%B1%E7%81%AB%E5%A4%A7%E4%BC%9A/" TargetMode="External"/><Relationship Id="rId12" Type="http://schemas.openxmlformats.org/officeDocument/2006/relationships/image" Target="../media/image7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3.jpg"/><Relationship Id="rId11" Type="http://schemas.openxmlformats.org/officeDocument/2006/relationships/image" Target="../media/image6.png"/><Relationship Id="rId5" Type="http://schemas.openxmlformats.org/officeDocument/2006/relationships/image" Target="../media/image2.jpg"/><Relationship Id="rId10" Type="http://schemas.openxmlformats.org/officeDocument/2006/relationships/image" Target="../media/image5.png"/><Relationship Id="rId4" Type="http://schemas.openxmlformats.org/officeDocument/2006/relationships/hyperlink" Target="https://www.photolibrary.jp/img837/300883_6738311.html" TargetMode="External"/><Relationship Id="rId9" Type="http://schemas.openxmlformats.org/officeDocument/2006/relationships/hyperlink" Target="https://azukichi.net/season/month/september0117.html" TargetMode="External"/><Relationship Id="rId14" Type="http://schemas.openxmlformats.org/officeDocument/2006/relationships/image" Target="../media/image9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図 71">
            <a:extLst>
              <a:ext uri="{FF2B5EF4-FFF2-40B4-BE49-F238E27FC236}">
                <a16:creationId xmlns:a16="http://schemas.microsoft.com/office/drawing/2014/main" id="{4A1F6123-0CD0-C587-4A2A-43B00A5C2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9948" y="7390518"/>
            <a:ext cx="3395566" cy="2401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905CB76-A1FF-B340-6357-1370D1C17D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" y="2101908"/>
            <a:ext cx="6735763" cy="5051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CE21816-6A02-DC3B-3CAC-F05BB731C5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5482" b="73503"/>
          <a:stretch>
            <a:fillRect/>
          </a:stretch>
        </p:blipFill>
        <p:spPr>
          <a:xfrm>
            <a:off x="0" y="854396"/>
            <a:ext cx="6735763" cy="1061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正方形/長方形 10"/>
          <p:cNvSpPr/>
          <p:nvPr/>
        </p:nvSpPr>
        <p:spPr>
          <a:xfrm>
            <a:off x="30033" y="1915999"/>
            <a:ext cx="6675694" cy="7923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7" tIns="45694" rIns="91387" bIns="45694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A808BF-73FA-E26F-1863-2A59F81AE127}"/>
              </a:ext>
            </a:extLst>
          </p:cNvPr>
          <p:cNvSpPr txBox="1"/>
          <p:nvPr/>
        </p:nvSpPr>
        <p:spPr>
          <a:xfrm>
            <a:off x="120620" y="1010892"/>
            <a:ext cx="6494519" cy="707886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暦の上では秋ですがまだまだ暑さが続きますね</a:t>
            </a:r>
            <a:endParaRPr lang="en-US" altLang="ja-JP" sz="2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少しずつ日が短くなると秋の訪れが感じられます</a:t>
            </a:r>
            <a:endParaRPr lang="en-US" altLang="ja-JP" sz="2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2582161" y="26331"/>
            <a:ext cx="1577811" cy="253259"/>
          </a:xfrm>
        </p:spPr>
        <p:txBody>
          <a:bodyPr/>
          <a:lstStyle/>
          <a:p>
            <a:pPr algn="l"/>
            <a:r>
              <a:rPr kumimoji="1"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デイサービス月刊新聞</a:t>
            </a:r>
            <a:endParaRPr kumimoji="1" lang="en-US" altLang="ja-JP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5170239" y="97176"/>
            <a:ext cx="1380249" cy="220181"/>
          </a:xfrm>
        </p:spPr>
        <p:txBody>
          <a:bodyPr/>
          <a:lstStyle/>
          <a:p>
            <a:pPr algn="l"/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令和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7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年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9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日</a:t>
            </a:r>
            <a:endParaRPr kumimoji="1" lang="en-US" altLang="ja-JP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7561" y="92975"/>
            <a:ext cx="4441998" cy="8925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softEdge rad="127000"/>
          </a:effectLst>
        </p:spPr>
        <p:txBody>
          <a:bodyPr wrap="square" lIns="91387" tIns="45694" rIns="91387" bIns="45694" rtlCol="0">
            <a:spAutoFit/>
          </a:bodyPr>
          <a:lstStyle/>
          <a:p>
            <a:endParaRPr lang="en-US" altLang="ja-JP" sz="1000" dirty="0"/>
          </a:p>
          <a:p>
            <a:r>
              <a:rPr lang="ja-JP" altLang="en-US" sz="1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デイサービス南台新聞</a:t>
            </a:r>
            <a:endParaRPr lang="en-US" altLang="ja-JP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ja-JP" altLang="en-US" sz="1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91179" y="300430"/>
            <a:ext cx="1656155" cy="55396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91387" tIns="45694" rIns="91387" bIns="45694" rtlCol="0">
            <a:spAutoFit/>
          </a:bodyPr>
          <a:lstStyle/>
          <a:p>
            <a:pPr algn="ctr"/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9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月号</a:t>
            </a:r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第</a:t>
            </a:r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109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号</a:t>
            </a:r>
            <a:endParaRPr lang="en-US" altLang="ja-JP" sz="1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相模原デイサービス南台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92584CE-C06B-6331-6FB9-4483A222C4B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8614" y="171432"/>
            <a:ext cx="683476" cy="707886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426DE9CB-4A36-5CB7-3636-2F7C4F40C2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22" y="2535481"/>
            <a:ext cx="6633023" cy="4560203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68150CC7-CD7C-871E-0A0E-D74CDEA3E6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36" y="1837887"/>
            <a:ext cx="6735763" cy="5492237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DBE1E07-BD5E-2639-A264-9592E1224E47}"/>
              </a:ext>
            </a:extLst>
          </p:cNvPr>
          <p:cNvSpPr/>
          <p:nvPr/>
        </p:nvSpPr>
        <p:spPr>
          <a:xfrm>
            <a:off x="185136" y="7141182"/>
            <a:ext cx="31221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1" cap="none" spc="0" dirty="0">
                <a:ln w="127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78000">
                      <a:schemeClr val="accent1">
                        <a:lumMod val="40000"/>
                        <a:lumOff val="60000"/>
                      </a:schemeClr>
                    </a:gs>
                    <a:gs pos="59000">
                      <a:srgbClr val="0070C0"/>
                    </a:gs>
                    <a:gs pos="58000">
                      <a:srgbClr val="0070C0"/>
                    </a:gs>
                    <a:gs pos="36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HAPPY</a:t>
            </a:r>
            <a:r>
              <a:rPr lang="ja-JP" altLang="en-US" sz="1200" b="1" cap="none" spc="0" dirty="0">
                <a:ln w="127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78000">
                      <a:schemeClr val="accent1">
                        <a:lumMod val="40000"/>
                        <a:lumOff val="60000"/>
                      </a:schemeClr>
                    </a:gs>
                    <a:gs pos="59000">
                      <a:srgbClr val="0070C0"/>
                    </a:gs>
                    <a:gs pos="58000">
                      <a:srgbClr val="0070C0"/>
                    </a:gs>
                    <a:gs pos="36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　</a:t>
            </a:r>
            <a:r>
              <a:rPr lang="en-US" altLang="ja-JP" sz="2800" b="1" cap="none" spc="0" dirty="0">
                <a:ln w="127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78000">
                      <a:schemeClr val="accent1">
                        <a:lumMod val="40000"/>
                        <a:lumOff val="60000"/>
                      </a:schemeClr>
                    </a:gs>
                    <a:gs pos="59000">
                      <a:srgbClr val="0070C0"/>
                    </a:gs>
                    <a:gs pos="58000">
                      <a:srgbClr val="0070C0"/>
                    </a:gs>
                    <a:gs pos="36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BIRTHDAY</a:t>
            </a:r>
            <a:r>
              <a:rPr lang="ja-JP" altLang="en-US" sz="2800" b="1" cap="none" spc="0" dirty="0">
                <a:ln w="127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78000">
                      <a:schemeClr val="accent1">
                        <a:lumMod val="40000"/>
                        <a:lumOff val="60000"/>
                      </a:schemeClr>
                    </a:gs>
                    <a:gs pos="59000">
                      <a:srgbClr val="0070C0"/>
                    </a:gs>
                    <a:gs pos="58000">
                      <a:srgbClr val="0070C0"/>
                    </a:gs>
                    <a:gs pos="36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！</a:t>
            </a:r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568A6B45-272B-3356-BBA4-758A74E891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193" y="7511305"/>
            <a:ext cx="3164098" cy="1963082"/>
          </a:xfrm>
          <a:prstGeom prst="rect">
            <a:avLst/>
          </a:prstGeom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801D8CB0-1850-7236-0C74-D4D82213D1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033" y="8474782"/>
            <a:ext cx="3365284" cy="1341236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33BAB108-D4BD-436D-5A9E-498C669794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99832" y="7197355"/>
            <a:ext cx="3468925" cy="2700762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EE4FB5-5A85-1EB8-8632-7D02F9FC2A7B}"/>
              </a:ext>
            </a:extLst>
          </p:cNvPr>
          <p:cNvSpPr txBox="1"/>
          <p:nvPr/>
        </p:nvSpPr>
        <p:spPr>
          <a:xfrm>
            <a:off x="3776132" y="7074260"/>
            <a:ext cx="2459068" cy="36933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～花火と水族館～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F51B71C-D7CB-06A7-8C82-DCA3263BE1B9}"/>
              </a:ext>
            </a:extLst>
          </p:cNvPr>
          <p:cNvSpPr txBox="1"/>
          <p:nvPr/>
        </p:nvSpPr>
        <p:spPr>
          <a:xfrm>
            <a:off x="1724845" y="1974135"/>
            <a:ext cx="3552512" cy="584775"/>
          </a:xfrm>
          <a:prstGeom prst="rect">
            <a:avLst/>
          </a:prstGeom>
          <a:gradFill>
            <a:gsLst>
              <a:gs pos="34000">
                <a:schemeClr val="accent1">
                  <a:lumMod val="40000"/>
                  <a:lumOff val="60000"/>
                </a:schemeClr>
              </a:gs>
              <a:gs pos="0">
                <a:schemeClr val="bg1">
                  <a:lumMod val="95000"/>
                </a:schemeClr>
              </a:gs>
              <a:gs pos="77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tx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夏のスイカ割り大会を開催！</a:t>
            </a:r>
            <a:endParaRPr kumimoji="1" lang="en-US" altLang="ja-JP" sz="1600" dirty="0">
              <a:solidFill>
                <a:schemeClr val="tx2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1600" dirty="0">
                <a:solidFill>
                  <a:schemeClr val="tx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大玉スイカ、みんなで割れるかな？</a:t>
            </a:r>
            <a:endParaRPr kumimoji="1" lang="en-US" altLang="ja-JP" sz="1600" dirty="0">
              <a:solidFill>
                <a:schemeClr val="tx2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BD5683D-483F-7CDE-263D-BF94DA107A9F}"/>
              </a:ext>
            </a:extLst>
          </p:cNvPr>
          <p:cNvSpPr txBox="1"/>
          <p:nvPr/>
        </p:nvSpPr>
        <p:spPr>
          <a:xfrm>
            <a:off x="1724845" y="4663430"/>
            <a:ext cx="3552512" cy="338554"/>
          </a:xfrm>
          <a:prstGeom prst="rect">
            <a:avLst/>
          </a:prstGeom>
          <a:gradFill>
            <a:gsLst>
              <a:gs pos="34000">
                <a:schemeClr val="accent1">
                  <a:lumMod val="40000"/>
                  <a:lumOff val="60000"/>
                </a:schemeClr>
              </a:gs>
              <a:gs pos="0">
                <a:schemeClr val="bg1">
                  <a:lumMod val="95000"/>
                </a:schemeClr>
              </a:gs>
              <a:gs pos="77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tx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みんなで美味しくいただきました！</a:t>
            </a:r>
            <a:endParaRPr kumimoji="1" lang="en-US" altLang="ja-JP" sz="1600" dirty="0">
              <a:solidFill>
                <a:schemeClr val="tx2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764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22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70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87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18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79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38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60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01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7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14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21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8B4D-E64E-4AB0-BF8C-C4D171BD7A62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21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77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南台新聞2月号</Template>
  <TotalTime>6527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HGP教科書体</vt:lpstr>
      <vt:lpstr>HGP創英角ﾎﾟｯﾌﾟ体</vt:lpstr>
      <vt:lpstr>HG創英角ﾎﾟｯﾌﾟ体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相模原デイサービス 南台</dc:creator>
  <cp:lastModifiedBy>勇 塩沢</cp:lastModifiedBy>
  <cp:revision>322</cp:revision>
  <cp:lastPrinted>2025-07-01T09:23:27Z</cp:lastPrinted>
  <dcterms:created xsi:type="dcterms:W3CDTF">2022-02-22T07:39:39Z</dcterms:created>
  <dcterms:modified xsi:type="dcterms:W3CDTF">2025-09-02T03:14:18Z</dcterms:modified>
</cp:coreProperties>
</file>