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0"/>
    <a:srgbClr val="DE1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4" y="1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r">
              <a:defRPr sz="1200"/>
            </a:lvl1pPr>
          </a:lstStyle>
          <a:p>
            <a:fld id="{CFBFFCA7-880D-4E5A-B963-C34B37AB8385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105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4" y="9371105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r">
              <a:defRPr sz="1200"/>
            </a:lvl1pPr>
          </a:lstStyle>
          <a:p>
            <a:fld id="{AEF985A6-ACDC-4D12-818E-83731EBF4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03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2.png"/><Relationship Id="rId2" Type="http://schemas.openxmlformats.org/officeDocument/2006/relationships/slide" Target="../slides/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24" Type="http://schemas.openxmlformats.org/officeDocument/2006/relationships/image" Target="../media/image21.pn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https://gahag.net/001813-bird-floral-background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9.jpeg"/><Relationship Id="rId27" Type="http://schemas.openxmlformats.org/officeDocument/2006/relationships/image" Target="../media/image24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530210EE-4E22-7E45-B5DD-0B8DB6EDF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408" y="5390419"/>
            <a:ext cx="6520922" cy="44052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FAD2AFF-93CA-E7EB-E25C-EB6E5DED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408" y="4542007"/>
            <a:ext cx="6520922" cy="440524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3FE22B2-1C69-1676-1578-AB93D3DE4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523" y="127888"/>
            <a:ext cx="6520922" cy="4405245"/>
          </a:xfrm>
          <a:prstGeom prst="rect">
            <a:avLst/>
          </a:prstGeom>
        </p:spPr>
      </p:pic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30357" y="138166"/>
            <a:ext cx="525294" cy="23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7222" tIns="18149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ja-JP" altLang="en-US" sz="900" dirty="0">
              <a:solidFill>
                <a:srgbClr val="000000"/>
              </a:solidFill>
              <a:latin typeface="ＭＳ Ｐ明朝"/>
              <a:ea typeface="ＭＳ Ｐ明朝"/>
            </a:endParaRP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87523" y="116661"/>
            <a:ext cx="6520922" cy="9643640"/>
          </a:xfrm>
          <a:prstGeom prst="rect">
            <a:avLst/>
          </a:prstGeom>
          <a:noFill/>
          <a:ln w="3175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5371" rIns="90743" bIns="45371"/>
          <a:lstStyle/>
          <a:p>
            <a:endParaRPr lang="ja-JP" altLang="en-US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78" y="2461095"/>
            <a:ext cx="46862" cy="45719"/>
          </a:xfrm>
          <a:prstGeom prst="rect">
            <a:avLst/>
          </a:prstGeom>
        </p:spPr>
      </p:pic>
      <p:sp>
        <p:nvSpPr>
          <p:cNvPr id="3" name="AutoShape 2" descr="「誕生日 イラスト」の画像検索結果">
            <a:extLst>
              <a:ext uri="{FF2B5EF4-FFF2-40B4-BE49-F238E27FC236}">
                <a16:creationId xmlns:a16="http://schemas.microsoft.com/office/drawing/2014/main" id="{DC6B0195-37A4-4E40-9D6E-7C4495050C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4689" y="4779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「誕生日 イラスト」の画像検索結果">
            <a:extLst>
              <a:ext uri="{FF2B5EF4-FFF2-40B4-BE49-F238E27FC236}">
                <a16:creationId xmlns:a16="http://schemas.microsoft.com/office/drawing/2014/main" id="{FDDC6D00-2FEC-4C9C-8534-BAF18699B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7569" y="55513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1B3A2290-F359-EB80-71D4-69EC19C25073}"/>
              </a:ext>
            </a:extLst>
          </p:cNvPr>
          <p:cNvSpPr/>
          <p:nvPr/>
        </p:nvSpPr>
        <p:spPr>
          <a:xfrm>
            <a:off x="3728858" y="4397018"/>
            <a:ext cx="103490" cy="71877"/>
          </a:xfrm>
          <a:prstGeom prst="ellipse">
            <a:avLst/>
          </a:prstGeom>
          <a:solidFill>
            <a:srgbClr val="FEF6F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E27E351-CDB3-9B53-716F-D470C952FBCB}"/>
              </a:ext>
            </a:extLst>
          </p:cNvPr>
          <p:cNvSpPr/>
          <p:nvPr/>
        </p:nvSpPr>
        <p:spPr>
          <a:xfrm>
            <a:off x="86407" y="116661"/>
            <a:ext cx="6520921" cy="72831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小松原</a:t>
            </a:r>
            <a:r>
              <a:rPr lang="en-US" altLang="ja-JP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DS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新聞　</a:t>
            </a:r>
            <a:r>
              <a:rPr lang="en-US" altLang="ja-JP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2025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年８月号</a:t>
            </a:r>
            <a:endParaRPr kumimoji="1" lang="ja-JP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813A12-0080-0C14-8DA8-D237732514B3}"/>
              </a:ext>
            </a:extLst>
          </p:cNvPr>
          <p:cNvSpPr txBox="1"/>
          <p:nvPr/>
        </p:nvSpPr>
        <p:spPr>
          <a:xfrm>
            <a:off x="86407" y="853846"/>
            <a:ext cx="6520921" cy="646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ja-JP" altLang="en-US" b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今年の関東地方は、雨が少なめで暑さが厳し梅雨でした。夏本番、熱中症に充分気を付けて夏を乗り切りってまいりましょう。</a:t>
            </a:r>
            <a:endParaRPr lang="en-US" altLang="ja-JP" b="1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pic>
        <p:nvPicPr>
          <p:cNvPr id="1030" name="Picture 6" descr="あじさいの無料フリーイラスト - イラストストック">
            <a:extLst>
              <a:ext uri="{FF2B5EF4-FFF2-40B4-BE49-F238E27FC236}">
                <a16:creationId xmlns:a16="http://schemas.microsoft.com/office/drawing/2014/main" id="{C87E5B56-415A-63C8-178D-59B01DC2F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13" y="4601018"/>
            <a:ext cx="563689" cy="45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762EDD3-611A-9A86-15FF-86ABF5ACD0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8" y="1546837"/>
            <a:ext cx="2172325" cy="162924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A8D37FC-E7CC-48B3-9CF9-5F594AD75B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68" y="1546837"/>
            <a:ext cx="2172326" cy="162924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BAADA7C-A478-2B39-54E5-D6053DD59D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5" y="3213130"/>
            <a:ext cx="2134628" cy="1557152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85584265-B728-4B59-7522-E34BE692DC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68" y="3222760"/>
            <a:ext cx="2182659" cy="1557152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BC16EBA5-65BE-B34B-1791-15557FEE38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89" y="1537961"/>
            <a:ext cx="1986994" cy="1629243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503AAA93-F9F1-8A0C-CE25-3CDB492592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49" y="3205005"/>
            <a:ext cx="1984799" cy="1587235"/>
          </a:xfrm>
          <a:prstGeom prst="rect">
            <a:avLst/>
          </a:prstGeom>
        </p:spPr>
      </p:pic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9C524C55-7D3B-729B-EF0B-3DCCFCDDFF8D}"/>
              </a:ext>
            </a:extLst>
          </p:cNvPr>
          <p:cNvSpPr/>
          <p:nvPr/>
        </p:nvSpPr>
        <p:spPr>
          <a:xfrm>
            <a:off x="2299643" y="2937720"/>
            <a:ext cx="2011550" cy="409172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</a:rPr>
              <a:t>～消防訓練のご様子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～　</a:t>
            </a:r>
            <a:endParaRPr kumimoji="1" lang="ja-JP" altLang="en-US" sz="1400" b="1" dirty="0"/>
          </a:p>
        </p:txBody>
      </p:sp>
      <p:pic>
        <p:nvPicPr>
          <p:cNvPr id="1026" name="Picture 2" descr="消防士のひよこのイラスト | ゆるくてかわいい無料イラスト・アイコン素材屋「ぴよたそ」">
            <a:extLst>
              <a:ext uri="{FF2B5EF4-FFF2-40B4-BE49-F238E27FC236}">
                <a16:creationId xmlns:a16="http://schemas.microsoft.com/office/drawing/2014/main" id="{C09FB6BB-475B-D279-BD99-DE7E0AC54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69" y="2727033"/>
            <a:ext cx="830546" cy="83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飼育員のひよこのイラスト | ゆるくてかわいい無料イラスト・アイコン素材屋「ぴよたそ」">
            <a:extLst>
              <a:ext uri="{FF2B5EF4-FFF2-40B4-BE49-F238E27FC236}">
                <a16:creationId xmlns:a16="http://schemas.microsoft.com/office/drawing/2014/main" id="{BF1C187C-4575-F022-AF67-EBB54F69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34" y="2777057"/>
            <a:ext cx="738286" cy="73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1D9139E-2AAD-1B02-6146-BC36093077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0" y="5007255"/>
            <a:ext cx="2073136" cy="155485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5298713-57FE-0A26-1294-F6EF86D57FE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12" y="5029000"/>
            <a:ext cx="2041821" cy="153136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513257BD-3496-93BB-10FC-1777A8473B0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12" y="5050682"/>
            <a:ext cx="2005636" cy="1504227"/>
          </a:xfrm>
          <a:prstGeom prst="rect">
            <a:avLst/>
          </a:prstGeom>
        </p:spPr>
      </p:pic>
      <p:pic>
        <p:nvPicPr>
          <p:cNvPr id="29" name="Picture 2" descr="ひまわりのライン素材2 | 無料イラスト素材｜素材ラボ">
            <a:extLst>
              <a:ext uri="{FF2B5EF4-FFF2-40B4-BE49-F238E27FC236}">
                <a16:creationId xmlns:a16="http://schemas.microsoft.com/office/drawing/2014/main" id="{724FCEE5-2221-C365-31DF-D96F20911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8094"/>
            <a:ext cx="6648240" cy="3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ひまわりのライン素材2 | 無料イラスト素材｜素材ラボ">
            <a:extLst>
              <a:ext uri="{FF2B5EF4-FFF2-40B4-BE49-F238E27FC236}">
                <a16:creationId xmlns:a16="http://schemas.microsoft.com/office/drawing/2014/main" id="{06A6DCBC-91E0-1CF5-0AF5-F96CD463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" y="6299653"/>
            <a:ext cx="6648240" cy="3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B11B9A4B-6589-B61E-6257-B0AEB62CFBE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4" y="6652125"/>
            <a:ext cx="1917087" cy="143781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70353F6F-6280-8842-D11F-ADE02E6D07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29" y="6634560"/>
            <a:ext cx="1915175" cy="1436382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E1823921-522E-EA8B-D6E4-5B72081B1A2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9" y="8134772"/>
            <a:ext cx="1887232" cy="1415424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3D912551-763B-9C7A-A857-E99FEB06F49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86" y="8149013"/>
            <a:ext cx="1887232" cy="1415424"/>
          </a:xfrm>
          <a:prstGeom prst="rect">
            <a:avLst/>
          </a:prstGeom>
        </p:spPr>
      </p:pic>
      <p:pic>
        <p:nvPicPr>
          <p:cNvPr id="44" name="Picture 2" descr="ひまわりのライン素材2 | 無料イラスト素材｜素材ラボ">
            <a:extLst>
              <a:ext uri="{FF2B5EF4-FFF2-40B4-BE49-F238E27FC236}">
                <a16:creationId xmlns:a16="http://schemas.microsoft.com/office/drawing/2014/main" id="{7AB6ADEC-A4C4-C375-3E6E-1BBB911E7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02" y="9479916"/>
            <a:ext cx="6648240" cy="3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ひまわりのライン素材2 | 無料イラスト素材｜素材ラボ">
            <a:extLst>
              <a:ext uri="{FF2B5EF4-FFF2-40B4-BE49-F238E27FC236}">
                <a16:creationId xmlns:a16="http://schemas.microsoft.com/office/drawing/2014/main" id="{F6A53EF0-443E-F539-278F-EB1778D75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16952" y="7896235"/>
            <a:ext cx="3079313" cy="3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8DC865B9-0E63-1BC5-D2F8-481158762CE4}"/>
              </a:ext>
            </a:extLst>
          </p:cNvPr>
          <p:cNvSpPr/>
          <p:nvPr/>
        </p:nvSpPr>
        <p:spPr>
          <a:xfrm>
            <a:off x="975401" y="7764328"/>
            <a:ext cx="2541319" cy="5028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</a:rPr>
              <a:t>今月のレクリエーション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玉入れ得点ゲーム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C19ED35-1917-1B2E-4D05-CE7E67D49399}"/>
              </a:ext>
            </a:extLst>
          </p:cNvPr>
          <p:cNvSpPr/>
          <p:nvPr/>
        </p:nvSpPr>
        <p:spPr>
          <a:xfrm>
            <a:off x="2185890" y="4577591"/>
            <a:ext cx="2447710" cy="4400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～赤ちゃんとのふれあい会～　</a:t>
            </a:r>
            <a:endParaRPr kumimoji="1" lang="ja-JP" altLang="en-US" sz="1400" b="1" dirty="0"/>
          </a:p>
        </p:txBody>
      </p:sp>
      <p:pic>
        <p:nvPicPr>
          <p:cNvPr id="49" name="Picture 6" descr="ハイハイする赤ちゃん（青）の無料(フリー)イラスト | かわいい手描きの無料素材「てがきっず」保育園・小学校・介護施設にぴったりのフリー素材イラスト">
            <a:extLst>
              <a:ext uri="{FF2B5EF4-FFF2-40B4-BE49-F238E27FC236}">
                <a16:creationId xmlns:a16="http://schemas.microsoft.com/office/drawing/2014/main" id="{B5A258D8-7DDE-4685-54A9-9DCAD4F7D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33" y="4321112"/>
            <a:ext cx="798537" cy="7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ごきげんになった赤ちゃんのイラスト | ゆるくてかわいい無料イラスト素材屋「ぴよたそ」">
            <a:extLst>
              <a:ext uri="{FF2B5EF4-FFF2-40B4-BE49-F238E27FC236}">
                <a16:creationId xmlns:a16="http://schemas.microsoft.com/office/drawing/2014/main" id="{2A8A99A8-28DB-D63F-4D60-460FA572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48" y="4372611"/>
            <a:ext cx="798538" cy="7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⑥バウンドボウリング">
            <a:extLst>
              <a:ext uri="{FF2B5EF4-FFF2-40B4-BE49-F238E27FC236}">
                <a16:creationId xmlns:a16="http://schemas.microsoft.com/office/drawing/2014/main" id="{34036584-2312-7C5F-09D9-8107CA7CA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8" y="7509218"/>
            <a:ext cx="637034" cy="72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介護医療院 | 医療法人社団 京愛会 黒磯病院">
            <a:extLst>
              <a:ext uri="{FF2B5EF4-FFF2-40B4-BE49-F238E27FC236}">
                <a16:creationId xmlns:a16="http://schemas.microsoft.com/office/drawing/2014/main" id="{D94FB5A7-F368-0FB2-EF14-E23EFD81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53" y="7659077"/>
            <a:ext cx="980678" cy="67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AutoShape 14">
            <a:extLst>
              <a:ext uri="{FF2B5EF4-FFF2-40B4-BE49-F238E27FC236}">
                <a16:creationId xmlns:a16="http://schemas.microsoft.com/office/drawing/2014/main" id="{4BD157B8-88AA-352B-BA6E-41FADA1D7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7088" y="49323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871ECA8A-45BA-575D-13C9-337106B02431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707" y="6696020"/>
            <a:ext cx="2140632" cy="2854176"/>
          </a:xfrm>
          <a:prstGeom prst="rect">
            <a:avLst/>
          </a:prstGeom>
        </p:spPr>
      </p:pic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E6CB8F18-E183-6C88-0FC0-29276CCAC0FC}"/>
              </a:ext>
            </a:extLst>
          </p:cNvPr>
          <p:cNvSpPr/>
          <p:nvPr/>
        </p:nvSpPr>
        <p:spPr>
          <a:xfrm>
            <a:off x="4426368" y="6590321"/>
            <a:ext cx="2100092" cy="4400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tx1"/>
                </a:solidFill>
              </a:rPr>
              <a:t>7</a:t>
            </a:r>
            <a:r>
              <a:rPr lang="ja-JP" altLang="en-US" sz="1200" b="1" dirty="0">
                <a:solidFill>
                  <a:schemeClr val="tx1"/>
                </a:solidFill>
              </a:rPr>
              <a:t>月の利用者様との作品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～七夕と短冊～</a:t>
            </a:r>
            <a:endParaRPr kumimoji="1" lang="ja-JP" altLang="en-US" sz="1200" b="1" dirty="0"/>
          </a:p>
        </p:txBody>
      </p:sp>
      <p:pic>
        <p:nvPicPr>
          <p:cNvPr id="1046" name="Picture 22" descr="七夕・織姫さまと彦星さまと笹飾りのイラスト | フリー素材 イラストミント">
            <a:extLst>
              <a:ext uri="{FF2B5EF4-FFF2-40B4-BE49-F238E27FC236}">
                <a16:creationId xmlns:a16="http://schemas.microsoft.com/office/drawing/2014/main" id="{D4543285-FDD7-858E-D64A-D38D9C16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56" y="6718622"/>
            <a:ext cx="666061" cy="61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4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95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8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70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02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88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36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2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32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52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43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CF73-3AA9-41C6-BF30-5D7D34259693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29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5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17322</TotalTime>
  <Words>70</Words>
  <Application>Microsoft Office PowerPoint</Application>
  <PresentationFormat>ワイド画面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HGP創英角ﾎﾟｯﾌﾟ体</vt:lpstr>
      <vt:lpstr>ＭＳ Ｐ明朝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長谷部雅人</dc:creator>
  <cp:lastModifiedBy>陽介 石井</cp:lastModifiedBy>
  <cp:revision>1258</cp:revision>
  <cp:lastPrinted>2025-04-23T04:34:07Z</cp:lastPrinted>
  <dcterms:created xsi:type="dcterms:W3CDTF">2014-05-28T11:26:15Z</dcterms:created>
  <dcterms:modified xsi:type="dcterms:W3CDTF">2025-08-05T08:44:37Z</dcterms:modified>
</cp:coreProperties>
</file>