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D700"/>
    <a:srgbClr val="F2F268"/>
    <a:srgbClr val="BC2C82"/>
    <a:srgbClr val="FF5353"/>
    <a:srgbClr val="FFA2A1"/>
    <a:srgbClr val="FFDDDD"/>
    <a:srgbClr val="BF0B0B"/>
    <a:srgbClr val="EED6EF"/>
    <a:srgbClr val="E4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3269" y="43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lowerillust.com/html/sunflower/himawari025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tock.adobe.com/jp/images/%E7%A0%82%E6%B5%9C%E3%81%A8%E6%B5%B7%E3%81%AE%E9%A2%A8%E6%99%AF%E3%82%A4%E3%83%A9%E3%82%B9%E3%83%88_%E8%B2%9D%E6%AE%BB_%E6%A8%AA%E3%82%B9%E3%82%AF%E3%83%AD%E3%83%BC%E3%83%AB%E3%82%B2%E3%83%BC%E3%83%A0%E3%81%AE%E8%83%8C%E6%99%AF_%E3%82%B7%E3%83%BC%E3%83%A0%E3%83%AC%E3%82%B9/423232560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9AAE06F0-8ED8-3079-9BB2-2084AFD4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137" y="7665727"/>
            <a:ext cx="3542083" cy="2237426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BCBD3699-D669-8986-0473-3AE3C6AE8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" y="2407245"/>
            <a:ext cx="6735763" cy="505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4714E97-702C-3BA7-5BEC-F15D05AF3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5154" b="46304"/>
          <a:stretch>
            <a:fillRect/>
          </a:stretch>
        </p:blipFill>
        <p:spPr>
          <a:xfrm>
            <a:off x="30033" y="877901"/>
            <a:ext cx="6675694" cy="102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20" y="1010892"/>
            <a:ext cx="6494519" cy="707886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危険な暑さが続いています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水分補給とエアコンの使用を忘れずに！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108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EC5A2A-5A6C-4A4D-C694-E89EFE2C3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47" y="26331"/>
            <a:ext cx="749272" cy="82271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2722578-91EC-342E-D6F3-F817CF7E82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647" y="2707124"/>
            <a:ext cx="6718374" cy="4852837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F51B71C-D7CB-06A7-8C82-DCA3263BE1B9}"/>
              </a:ext>
            </a:extLst>
          </p:cNvPr>
          <p:cNvSpPr txBox="1"/>
          <p:nvPr/>
        </p:nvSpPr>
        <p:spPr>
          <a:xfrm>
            <a:off x="1255529" y="1970606"/>
            <a:ext cx="4224700" cy="584775"/>
          </a:xfrm>
          <a:prstGeom prst="rect">
            <a:avLst/>
          </a:prstGeom>
          <a:gradFill>
            <a:gsLst>
              <a:gs pos="34000">
                <a:schemeClr val="tx2">
                  <a:lumMod val="40000"/>
                  <a:lumOff val="60000"/>
                </a:schemeClr>
              </a:gs>
              <a:gs pos="0">
                <a:schemeClr val="bg1">
                  <a:lumMod val="95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七夕飾り、朝顔のすだれ飾り、ヒマワリアート！</a:t>
            </a:r>
            <a:endParaRPr kumimoji="1" lang="en-US" altLang="ja-JP" sz="1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素敵な作品が完成しました！</a:t>
            </a:r>
            <a:endParaRPr kumimoji="1" lang="en-US" altLang="ja-JP" sz="1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1839A2E3-1AEF-C125-47CD-7D2E204881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342" y="1908694"/>
            <a:ext cx="6735763" cy="137153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F79DAC4-72A0-DC07-7D64-E8D759382E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35" y="7476274"/>
            <a:ext cx="3072650" cy="2395936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80189" y="7442096"/>
            <a:ext cx="3122173" cy="52322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91000">
                      <a:srgbClr val="FF0000"/>
                    </a:gs>
                    <a:gs pos="68000">
                      <a:srgbClr val="FFFF00"/>
                    </a:gs>
                    <a:gs pos="41000">
                      <a:srgbClr val="FFFF00"/>
                    </a:gs>
                    <a:gs pos="23000">
                      <a:srgbClr val="FF0000"/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12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91000">
                      <a:srgbClr val="FF0000"/>
                    </a:gs>
                    <a:gs pos="68000">
                      <a:srgbClr val="FFFF00"/>
                    </a:gs>
                    <a:gs pos="41000">
                      <a:srgbClr val="FFFF00"/>
                    </a:gs>
                    <a:gs pos="23000">
                      <a:srgbClr val="FF0000"/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28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91000">
                      <a:srgbClr val="FF0000"/>
                    </a:gs>
                    <a:gs pos="68000">
                      <a:srgbClr val="FFFF00"/>
                    </a:gs>
                    <a:gs pos="41000">
                      <a:srgbClr val="FFFF00"/>
                    </a:gs>
                    <a:gs pos="23000">
                      <a:srgbClr val="FF0000"/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28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91000">
                      <a:srgbClr val="FF0000"/>
                    </a:gs>
                    <a:gs pos="68000">
                      <a:srgbClr val="FFFF00"/>
                    </a:gs>
                    <a:gs pos="41000">
                      <a:srgbClr val="FFFF00"/>
                    </a:gs>
                    <a:gs pos="23000">
                      <a:srgbClr val="FF0000"/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EE4FB5-5A85-1EB8-8632-7D02F9FC2A7B}"/>
              </a:ext>
            </a:extLst>
          </p:cNvPr>
          <p:cNvSpPr txBox="1"/>
          <p:nvPr/>
        </p:nvSpPr>
        <p:spPr>
          <a:xfrm>
            <a:off x="3501101" y="7588287"/>
            <a:ext cx="2880321" cy="3693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七夕メニュー　ちらし寿司！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6380</TotalTime>
  <Words>62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勇 塩沢</cp:lastModifiedBy>
  <cp:revision>320</cp:revision>
  <cp:lastPrinted>2025-07-01T09:23:27Z</cp:lastPrinted>
  <dcterms:created xsi:type="dcterms:W3CDTF">2022-02-22T07:39:39Z</dcterms:created>
  <dcterms:modified xsi:type="dcterms:W3CDTF">2025-08-05T00:39:36Z</dcterms:modified>
</cp:coreProperties>
</file>