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D700"/>
    <a:srgbClr val="F2F268"/>
    <a:srgbClr val="BC2C82"/>
    <a:srgbClr val="FF5353"/>
    <a:srgbClr val="FFA2A1"/>
    <a:srgbClr val="FFDDDD"/>
    <a:srgbClr val="BF0B0B"/>
    <a:srgbClr val="EED6EF"/>
    <a:srgbClr val="E4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1" d="100"/>
          <a:sy n="41" d="100"/>
        </p:scale>
        <p:origin x="1272" y="5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ac-illust.com/main/detail.php?id=23843724&amp;word=%E6%98%9F%E7%A9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6D39CBC0-935D-3582-8F27-FE78BB0CF4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45"/>
          <a:stretch>
            <a:fillRect/>
          </a:stretch>
        </p:blipFill>
        <p:spPr>
          <a:xfrm>
            <a:off x="3460308" y="6314933"/>
            <a:ext cx="3245419" cy="155135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11A19B16-C55F-C90E-B1FF-13710D6F5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27" y="1940133"/>
            <a:ext cx="6735763" cy="4254808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8E2A2F2-DB1D-3DC6-5DEF-A76B5201AC65}"/>
              </a:ext>
            </a:extLst>
          </p:cNvPr>
          <p:cNvSpPr/>
          <p:nvPr/>
        </p:nvSpPr>
        <p:spPr>
          <a:xfrm>
            <a:off x="30033" y="7863049"/>
            <a:ext cx="6675694" cy="197693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323B03-E65E-99C5-18B1-B81946555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7375" b="70827"/>
          <a:stretch>
            <a:fillRect/>
          </a:stretch>
        </p:blipFill>
        <p:spPr>
          <a:xfrm>
            <a:off x="0" y="854397"/>
            <a:ext cx="6735763" cy="109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68801" y="1052163"/>
            <a:ext cx="6494519" cy="707886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本格的に暑い日が続きますね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エアコンの使用と、こまめな水分補給をお忘れなく！</a:t>
            </a:r>
            <a:endParaRPr lang="en-US" altLang="ja-JP" sz="20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107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4336975" y="7320721"/>
            <a:ext cx="37682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28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28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28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F51B71C-D7CB-06A7-8C82-DCA3263BE1B9}"/>
              </a:ext>
            </a:extLst>
          </p:cNvPr>
          <p:cNvSpPr txBox="1"/>
          <p:nvPr/>
        </p:nvSpPr>
        <p:spPr>
          <a:xfrm>
            <a:off x="1416052" y="2022371"/>
            <a:ext cx="3800015" cy="338554"/>
          </a:xfrm>
          <a:prstGeom prst="rect">
            <a:avLst/>
          </a:prstGeom>
          <a:gradFill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  <a:alpha val="7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相模原公園の菖蒲園へ行ってきました！</a:t>
            </a:r>
            <a:endParaRPr kumimoji="1" lang="en-US" altLang="ja-JP" sz="16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7926049-E83D-3FD6-2AAB-667B22712BD0}"/>
              </a:ext>
            </a:extLst>
          </p:cNvPr>
          <p:cNvSpPr txBox="1"/>
          <p:nvPr/>
        </p:nvSpPr>
        <p:spPr>
          <a:xfrm>
            <a:off x="95673" y="6475286"/>
            <a:ext cx="3334599" cy="1061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花びらの模様で見分けることができます！</a:t>
            </a:r>
            <a:endParaRPr kumimoji="1" lang="en-US" altLang="ja-JP" sz="14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endParaRPr lang="en-US" altLang="ja-JP" sz="7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黄色と白の網目模様→アヤメ</a:t>
            </a:r>
            <a:endParaRPr lang="en-US" altLang="ja-JP" sz="14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白い筋→カキツバタ</a:t>
            </a:r>
            <a:endParaRPr kumimoji="1" lang="en-US" altLang="ja-JP" sz="14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黄色い筋→ハナショウブ</a:t>
            </a:r>
            <a:endParaRPr lang="en-US" altLang="ja-JP" sz="14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4221204-0BC9-9E2B-9E53-42D78E2A4D14}"/>
              </a:ext>
            </a:extLst>
          </p:cNvPr>
          <p:cNvSpPr txBox="1"/>
          <p:nvPr/>
        </p:nvSpPr>
        <p:spPr>
          <a:xfrm>
            <a:off x="86941" y="6099456"/>
            <a:ext cx="4073031" cy="338554"/>
          </a:xfrm>
          <a:prstGeom prst="rect">
            <a:avLst/>
          </a:prstGeom>
          <a:gradFill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chemeClr val="bg1">
                  <a:lumMod val="95000"/>
                </a:schemeClr>
              </a:gs>
              <a:gs pos="7700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tx2">
                <a:lumMod val="60000"/>
                <a:lumOff val="40000"/>
                <a:alpha val="7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アヤメ、カキツバタ、ハナショウブの違いは？</a:t>
            </a:r>
            <a:endParaRPr kumimoji="1" lang="en-US" altLang="ja-JP" sz="1600" dirty="0">
              <a:solidFill>
                <a:schemeClr val="tx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AEE9CD4-5893-C22A-EB49-7E0F12DA4DC5}"/>
              </a:ext>
            </a:extLst>
          </p:cNvPr>
          <p:cNvSpPr txBox="1"/>
          <p:nvPr/>
        </p:nvSpPr>
        <p:spPr>
          <a:xfrm>
            <a:off x="30033" y="7531669"/>
            <a:ext cx="362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参照：</a:t>
            </a:r>
            <a:r>
              <a:rPr lang="en-US" altLang="ja-JP" sz="1400" dirty="0"/>
              <a:t>https://musojuku.jp/bifu-blog/?p=75160</a:t>
            </a:r>
            <a:endParaRPr kumimoji="1" lang="ja-JP" altLang="en-US" sz="1400" dirty="0"/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29180A82-7F34-3914-DACB-23C0CD144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59" y="7955697"/>
            <a:ext cx="5919729" cy="192040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FEE0BB9-BC1C-0B05-8C84-E3DB52F89D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3" y="7811922"/>
            <a:ext cx="6657409" cy="2017951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7A1F07B-B839-A30E-E5B7-4F1755605C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5" y="69372"/>
            <a:ext cx="1101875" cy="8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6223</TotalTime>
  <Words>100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勇 塩沢</cp:lastModifiedBy>
  <cp:revision>315</cp:revision>
  <cp:lastPrinted>2025-07-01T09:23:27Z</cp:lastPrinted>
  <dcterms:created xsi:type="dcterms:W3CDTF">2022-02-22T07:39:39Z</dcterms:created>
  <dcterms:modified xsi:type="dcterms:W3CDTF">2025-07-03T05:58:20Z</dcterms:modified>
</cp:coreProperties>
</file>