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DE1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" Target="../slides/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https://gahag.net/005522-cherry-blossoms-background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3B27E55-0A33-03B7-5F24-B985A7EC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6162" y="937498"/>
            <a:ext cx="6460051" cy="475993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5A407A0-4E79-4626-A89B-7722B6DAF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6327" y="4968208"/>
            <a:ext cx="6460051" cy="475993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C1D4DB-2529-2FA1-316E-1E5E54CE57BE}"/>
              </a:ext>
            </a:extLst>
          </p:cNvPr>
          <p:cNvSpPr/>
          <p:nvPr/>
        </p:nvSpPr>
        <p:spPr>
          <a:xfrm>
            <a:off x="227923" y="958983"/>
            <a:ext cx="6260261" cy="537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7CDA79-D3A2-4D5D-9797-B2A0BE774135}"/>
              </a:ext>
            </a:extLst>
          </p:cNvPr>
          <p:cNvSpPr txBox="1"/>
          <p:nvPr/>
        </p:nvSpPr>
        <p:spPr>
          <a:xfrm>
            <a:off x="-1183432" y="9405608"/>
            <a:ext cx="971168" cy="2000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手作りタルトです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4A890B-A2B0-5E7D-5E50-E3701A314FAF}"/>
              </a:ext>
            </a:extLst>
          </p:cNvPr>
          <p:cNvSpPr txBox="1"/>
          <p:nvPr/>
        </p:nvSpPr>
        <p:spPr>
          <a:xfrm>
            <a:off x="-1839706" y="8999638"/>
            <a:ext cx="1393056" cy="1989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シフォンケーキも手作りです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151244" y="165695"/>
            <a:ext cx="6371580" cy="728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小松原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新聞　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　５月号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7A7765-70E3-CDFA-575E-E8B38427B7AB}"/>
              </a:ext>
            </a:extLst>
          </p:cNvPr>
          <p:cNvSpPr txBox="1"/>
          <p:nvPr/>
        </p:nvSpPr>
        <p:spPr>
          <a:xfrm>
            <a:off x="624337" y="961612"/>
            <a:ext cx="575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今年の桜は新入生・新社会人を祝う時期に咲いてくれています。</a:t>
            </a:r>
            <a:endParaRPr lang="en-US" altLang="ja-JP" sz="14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  <a:p>
            <a:r>
              <a:rPr lang="ja-JP" altLang="en-US" sz="14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花も色とりどりの季節になりました。</a:t>
            </a:r>
            <a:endParaRPr lang="en-US" altLang="ja-JP" sz="14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1034" name="Picture 10" descr="[ベスト] 四月のイラスト - かわいいフリー素材集 いらすとや">
            <a:extLst>
              <a:ext uri="{FF2B5EF4-FFF2-40B4-BE49-F238E27FC236}">
                <a16:creationId xmlns:a16="http://schemas.microsoft.com/office/drawing/2014/main" id="{8761BEDF-ED32-C631-2B83-249DA83F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20" y="1557830"/>
            <a:ext cx="432792" cy="4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誕生日ケーキの無料イラスト | フリーイラスト素材集 ジャパクリップ">
            <a:extLst>
              <a:ext uri="{FF2B5EF4-FFF2-40B4-BE49-F238E27FC236}">
                <a16:creationId xmlns:a16="http://schemas.microsoft.com/office/drawing/2014/main" id="{4A3BFA55-410E-8D82-405E-1AF17DA2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08" y="6772387"/>
            <a:ext cx="362778" cy="3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誕生日ケーキの無料イラスト | フリーイラスト素材集 ジャパクリップ">
            <a:extLst>
              <a:ext uri="{FF2B5EF4-FFF2-40B4-BE49-F238E27FC236}">
                <a16:creationId xmlns:a16="http://schemas.microsoft.com/office/drawing/2014/main" id="{C6B980F0-9074-1A0F-E7FB-8F58E952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14" y="6951132"/>
            <a:ext cx="1186950" cy="10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F1F6957-4264-93CA-3274-40AE98A62A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59" y="1792819"/>
            <a:ext cx="2097097" cy="15728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198C8C-AEA7-F01F-92B8-260F6654F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" y="1776164"/>
            <a:ext cx="2097098" cy="157282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26EBAE9-652F-3A26-CC2F-730E9749CA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48" y="3359051"/>
            <a:ext cx="2046580" cy="153493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F4AA699-5234-8B6E-43A9-F58D95C3E7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0" y="3330855"/>
            <a:ext cx="2046580" cy="153493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7562775-C529-DA36-03C4-E4125B1016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0" y="1783538"/>
            <a:ext cx="2123405" cy="159255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7B524A7-EA70-0AD8-E23A-BB117D7114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04" y="3335492"/>
            <a:ext cx="2046580" cy="1534935"/>
          </a:xfrm>
          <a:prstGeom prst="rect">
            <a:avLst/>
          </a:prstGeom>
        </p:spPr>
      </p:pic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FAFDD36A-E26B-5CEF-2A55-C7AE1AC5F628}"/>
              </a:ext>
            </a:extLst>
          </p:cNvPr>
          <p:cNvSpPr/>
          <p:nvPr/>
        </p:nvSpPr>
        <p:spPr>
          <a:xfrm>
            <a:off x="1505803" y="1471455"/>
            <a:ext cx="3586272" cy="497646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🌸～お花見ツアー～🌸　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EE91A09-3B9F-AAB6-381C-998D336169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31" y="4963574"/>
            <a:ext cx="2046579" cy="153493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284150B-8841-E7A5-B580-EF003B124B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" y="8494455"/>
            <a:ext cx="1533530" cy="1150147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CA6D0E4F-F4BD-141E-D693-D69BF20785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17" y="8435616"/>
            <a:ext cx="1410647" cy="105798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38A5AC5-6BEA-1460-2AB0-711CD73A14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49" y="8435616"/>
            <a:ext cx="1533529" cy="115014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46B8C07A-0455-B7A6-F85A-43711774D0F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" y="6746717"/>
            <a:ext cx="2089104" cy="1566828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378DC0BF-1E0B-0F1E-69E2-AB54C63AF7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1" y="5003807"/>
            <a:ext cx="2043061" cy="1532296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2DF9BDFB-BB86-A92D-F9C9-FC041E7B0E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84" y="8489238"/>
            <a:ext cx="1518185" cy="1138639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2322786D-F6BD-6586-2D4D-BA731E9399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6" y="4991767"/>
            <a:ext cx="2046578" cy="1534934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9C524C55-7D3B-729B-EF0B-3DCCFCDDFF8D}"/>
              </a:ext>
            </a:extLst>
          </p:cNvPr>
          <p:cNvSpPr/>
          <p:nvPr/>
        </p:nvSpPr>
        <p:spPr>
          <a:xfrm>
            <a:off x="885305" y="4613458"/>
            <a:ext cx="4872604" cy="368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🌸皆様で「鯉のぼり作り」と「スイートピー」作り🌸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　</a:t>
            </a:r>
            <a:endParaRPr kumimoji="1" lang="ja-JP" altLang="en-US" sz="1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573382-99C9-0824-6109-69FD7F25FEAB}"/>
              </a:ext>
            </a:extLst>
          </p:cNvPr>
          <p:cNvSpPr txBox="1"/>
          <p:nvPr/>
        </p:nvSpPr>
        <p:spPr>
          <a:xfrm>
            <a:off x="126492" y="9394956"/>
            <a:ext cx="1666455" cy="276987"/>
          </a:xfrm>
          <a:prstGeom prst="rect">
            <a:avLst/>
          </a:prstGeom>
          <a:solidFill>
            <a:srgbClr val="FEF6F0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メンチカツ定食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0242C8F-C122-7BED-B97B-6B0BAFE61A36}"/>
              </a:ext>
            </a:extLst>
          </p:cNvPr>
          <p:cNvSpPr txBox="1"/>
          <p:nvPr/>
        </p:nvSpPr>
        <p:spPr>
          <a:xfrm>
            <a:off x="1771896" y="9393166"/>
            <a:ext cx="1775673" cy="276987"/>
          </a:xfrm>
          <a:prstGeom prst="rect">
            <a:avLst/>
          </a:prstGeom>
          <a:solidFill>
            <a:srgbClr val="FEF6F0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ハヤシライスランチ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17F3496-4AF6-DC07-9350-022492DD59B3}"/>
              </a:ext>
            </a:extLst>
          </p:cNvPr>
          <p:cNvSpPr txBox="1"/>
          <p:nvPr/>
        </p:nvSpPr>
        <p:spPr>
          <a:xfrm>
            <a:off x="3486130" y="9401130"/>
            <a:ext cx="1666455" cy="276987"/>
          </a:xfrm>
          <a:prstGeom prst="rect">
            <a:avLst/>
          </a:prstGeom>
          <a:solidFill>
            <a:srgbClr val="FEF6F0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　親子丼御前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EDC94D1-D600-90D5-D2D8-587F27C02ACE}"/>
              </a:ext>
            </a:extLst>
          </p:cNvPr>
          <p:cNvSpPr txBox="1"/>
          <p:nvPr/>
        </p:nvSpPr>
        <p:spPr>
          <a:xfrm>
            <a:off x="4839438" y="9399165"/>
            <a:ext cx="1666455" cy="276987"/>
          </a:xfrm>
          <a:prstGeom prst="rect">
            <a:avLst/>
          </a:prstGeom>
          <a:solidFill>
            <a:srgbClr val="FEF6F0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　豚肉大根煮定食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1026" name="Picture 2" descr="商用フリー・無料イラスト_5月端午の節句_こいのぼり（鯉のぼり）_tangonosekku12 - 商用OK!フリー素材集「ナイスなイラスト」">
            <a:extLst>
              <a:ext uri="{FF2B5EF4-FFF2-40B4-BE49-F238E27FC236}">
                <a16:creationId xmlns:a16="http://schemas.microsoft.com/office/drawing/2014/main" id="{28C65038-0BEB-5419-9DA0-556FCECC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8" y="204606"/>
            <a:ext cx="689400" cy="6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桜（さくら・サクラ）のイラスト【春】 | 商用フリー(無料)のイラスト素材なら「イラストマンション」">
            <a:extLst>
              <a:ext uri="{FF2B5EF4-FFF2-40B4-BE49-F238E27FC236}">
                <a16:creationId xmlns:a16="http://schemas.microsoft.com/office/drawing/2014/main" id="{22F99666-A2B3-3FF0-AD6E-E76C0954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6" y="240792"/>
            <a:ext cx="571649" cy="5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668C569-6920-5665-32C6-F2A2488D6A5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44" y="6807244"/>
            <a:ext cx="2079708" cy="1559782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C19ED35-1917-1B2E-4D05-CE7E67D49399}"/>
              </a:ext>
            </a:extLst>
          </p:cNvPr>
          <p:cNvSpPr/>
          <p:nvPr/>
        </p:nvSpPr>
        <p:spPr>
          <a:xfrm>
            <a:off x="1996620" y="6511127"/>
            <a:ext cx="2444983" cy="440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🌸</a:t>
            </a: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r>
              <a:rPr lang="ja-JP" altLang="en-US" sz="1600" b="1" dirty="0">
                <a:solidFill>
                  <a:schemeClr val="tx1"/>
                </a:solidFill>
              </a:rPr>
              <a:t>月の誕生日会🌸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　</a:t>
            </a:r>
            <a:endParaRPr kumimoji="1" lang="ja-JP" altLang="en-US" sz="1600" b="1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A598D4F-D707-AE61-1E65-7F153C608AC5}"/>
              </a:ext>
            </a:extLst>
          </p:cNvPr>
          <p:cNvSpPr/>
          <p:nvPr/>
        </p:nvSpPr>
        <p:spPr>
          <a:xfrm>
            <a:off x="1387337" y="8035727"/>
            <a:ext cx="3537661" cy="4682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今月の小松原グルメ</a:t>
            </a:r>
          </a:p>
        </p:txBody>
      </p:sp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17202</TotalTime>
  <Words>75</Words>
  <Application>Microsoft Office PowerPoint</Application>
  <PresentationFormat>ワイド画面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PハイカラＰＯＰ体H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1252</cp:revision>
  <cp:lastPrinted>2025-04-23T04:34:07Z</cp:lastPrinted>
  <dcterms:created xsi:type="dcterms:W3CDTF">2014-05-28T11:26:15Z</dcterms:created>
  <dcterms:modified xsi:type="dcterms:W3CDTF">2025-05-06T09:49:25Z</dcterms:modified>
</cp:coreProperties>
</file>