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C1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4" y="1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r">
              <a:defRPr sz="1200"/>
            </a:lvl1pPr>
          </a:lstStyle>
          <a:p>
            <a:fld id="{CFBFFCA7-880D-4E5A-B963-C34B37AB8385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105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4" y="9371105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r">
              <a:defRPr sz="1200"/>
            </a:lvl1pPr>
          </a:lstStyle>
          <a:p>
            <a:fld id="{AEF985A6-ACDC-4D12-818E-83731EBF4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03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26" Type="http://schemas.openxmlformats.org/officeDocument/2006/relationships/image" Target="../media/image22.jpe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5" Type="http://schemas.openxmlformats.org/officeDocument/2006/relationships/image" Target="../media/image21.jpeg"/><Relationship Id="rId2" Type="http://schemas.openxmlformats.org/officeDocument/2006/relationships/slide" Target="../slides/slide1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29" Type="http://schemas.openxmlformats.org/officeDocument/2006/relationships/image" Target="../media/image25.png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ublicdomainpictures.net/view-image.php?image=59004&amp;picture=checks-yellow-gingham-background" TargetMode="External"/><Relationship Id="rId11" Type="http://schemas.openxmlformats.org/officeDocument/2006/relationships/image" Target="../media/image7.jpeg"/><Relationship Id="rId24" Type="http://schemas.openxmlformats.org/officeDocument/2006/relationships/image" Target="../media/image20.jpeg"/><Relationship Id="rId5" Type="http://schemas.openxmlformats.org/officeDocument/2006/relationships/image" Target="../media/image2.jpg"/><Relationship Id="rId15" Type="http://schemas.openxmlformats.org/officeDocument/2006/relationships/image" Target="../media/image11.jpeg"/><Relationship Id="rId23" Type="http://schemas.openxmlformats.org/officeDocument/2006/relationships/image" Target="../media/image19.jpeg"/><Relationship Id="rId28" Type="http://schemas.openxmlformats.org/officeDocument/2006/relationships/image" Target="../media/image24.jpeg"/><Relationship Id="rId10" Type="http://schemas.openxmlformats.org/officeDocument/2006/relationships/image" Target="../media/image6.jpeg"/><Relationship Id="rId19" Type="http://schemas.openxmlformats.org/officeDocument/2006/relationships/image" Target="../media/image15.png"/><Relationship Id="rId4" Type="http://schemas.openxmlformats.org/officeDocument/2006/relationships/hyperlink" Target="http://gahag.net/000510-dots-background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Relationship Id="rId27" Type="http://schemas.openxmlformats.org/officeDocument/2006/relationships/image" Target="../media/image23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図 60">
            <a:extLst>
              <a:ext uri="{FF2B5EF4-FFF2-40B4-BE49-F238E27FC236}">
                <a16:creationId xmlns:a16="http://schemas.microsoft.com/office/drawing/2014/main" id="{61FA4859-452B-C113-BED8-1C2A65C3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7318" y="1589901"/>
            <a:ext cx="6436557" cy="811071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C71E4E4-8DD7-3C38-C3FA-5C82382E5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9385" y="910727"/>
            <a:ext cx="6395297" cy="67056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C1D4DB-2529-2FA1-316E-1E5E54CE57BE}"/>
              </a:ext>
            </a:extLst>
          </p:cNvPr>
          <p:cNvSpPr/>
          <p:nvPr/>
        </p:nvSpPr>
        <p:spPr>
          <a:xfrm>
            <a:off x="227923" y="958983"/>
            <a:ext cx="6260261" cy="537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30357" y="138166"/>
            <a:ext cx="525294" cy="23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222" tIns="18149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ja-JP" altLang="en-US" sz="900" dirty="0">
              <a:solidFill>
                <a:srgbClr val="000000"/>
              </a:solidFill>
              <a:latin typeface="ＭＳ Ｐ明朝"/>
              <a:ea typeface="ＭＳ Ｐ明朝"/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87523" y="116661"/>
            <a:ext cx="6520922" cy="9643640"/>
          </a:xfrm>
          <a:prstGeom prst="rect">
            <a:avLst/>
          </a:prstGeom>
          <a:noFill/>
          <a:ln w="3175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5371" rIns="90743" bIns="45371"/>
          <a:lstStyle/>
          <a:p>
            <a:endParaRPr lang="ja-JP" altLang="en-US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78" y="2461095"/>
            <a:ext cx="46862" cy="45719"/>
          </a:xfrm>
          <a:prstGeom prst="rect">
            <a:avLst/>
          </a:prstGeom>
        </p:spPr>
      </p:pic>
      <p:sp>
        <p:nvSpPr>
          <p:cNvPr id="3" name="AutoShape 2" descr="「誕生日 イラスト」の画像検索結果">
            <a:extLst>
              <a:ext uri="{FF2B5EF4-FFF2-40B4-BE49-F238E27FC236}">
                <a16:creationId xmlns:a16="http://schemas.microsoft.com/office/drawing/2014/main" id="{DC6B0195-37A4-4E40-9D6E-7C4495050C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4689" y="4779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「誕生日 イラスト」の画像検索結果">
            <a:extLst>
              <a:ext uri="{FF2B5EF4-FFF2-40B4-BE49-F238E27FC236}">
                <a16:creationId xmlns:a16="http://schemas.microsoft.com/office/drawing/2014/main" id="{FDDC6D00-2FEC-4C9C-8534-BAF18699B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7569" y="55513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244" y="8636655"/>
            <a:ext cx="400085" cy="1107779"/>
          </a:xfrm>
          <a:prstGeom prst="rect">
            <a:avLst/>
          </a:prstGeom>
          <a:noFill/>
        </p:spPr>
        <p:txBody>
          <a:bodyPr vert="eaVert" wrap="square" lIns="91428" tIns="45714" rIns="91428" bIns="45714" rtlCol="0">
            <a:spAutoFit/>
          </a:bodyPr>
          <a:lstStyle/>
          <a:p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手作りおやつ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612441" y="8674864"/>
            <a:ext cx="400085" cy="1107778"/>
          </a:xfrm>
          <a:prstGeom prst="rect">
            <a:avLst/>
          </a:prstGeom>
          <a:noFill/>
        </p:spPr>
        <p:txBody>
          <a:bodyPr vert="eaVert" wrap="square" lIns="91428" tIns="45714" rIns="91428" bIns="45714" rtlCol="0">
            <a:spAutoFit/>
          </a:bodyPr>
          <a:lstStyle/>
          <a:p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今月の昼食　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1B3A2290-F359-EB80-71D4-69EC19C25073}"/>
              </a:ext>
            </a:extLst>
          </p:cNvPr>
          <p:cNvSpPr/>
          <p:nvPr/>
        </p:nvSpPr>
        <p:spPr>
          <a:xfrm>
            <a:off x="3728858" y="4397018"/>
            <a:ext cx="103490" cy="71877"/>
          </a:xfrm>
          <a:prstGeom prst="ellipse">
            <a:avLst/>
          </a:prstGeom>
          <a:solidFill>
            <a:srgbClr val="FEF6F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8573382-99C9-0824-6109-69FD7F25FEAB}"/>
              </a:ext>
            </a:extLst>
          </p:cNvPr>
          <p:cNvSpPr txBox="1"/>
          <p:nvPr/>
        </p:nvSpPr>
        <p:spPr>
          <a:xfrm>
            <a:off x="139385" y="8337725"/>
            <a:ext cx="1934156" cy="276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2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　　ガトーショコラ</a:t>
            </a:r>
            <a:endParaRPr lang="en-US" altLang="ja-JP" sz="12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B7CDA79-D3A2-4D5D-9797-B2A0BE774135}"/>
              </a:ext>
            </a:extLst>
          </p:cNvPr>
          <p:cNvSpPr txBox="1"/>
          <p:nvPr/>
        </p:nvSpPr>
        <p:spPr>
          <a:xfrm>
            <a:off x="-1183432" y="9405608"/>
            <a:ext cx="971168" cy="20004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7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手作りタルトです</a:t>
            </a:r>
            <a:endParaRPr lang="en-US" altLang="ja-JP" sz="7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4A890B-A2B0-5E7D-5E50-E3701A314FAF}"/>
              </a:ext>
            </a:extLst>
          </p:cNvPr>
          <p:cNvSpPr txBox="1"/>
          <p:nvPr/>
        </p:nvSpPr>
        <p:spPr>
          <a:xfrm>
            <a:off x="-1839706" y="8999638"/>
            <a:ext cx="1393056" cy="19894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7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シフォンケーキも手作りです</a:t>
            </a:r>
            <a:endParaRPr lang="en-US" altLang="ja-JP" sz="7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E27E351-CDB3-9B53-716F-D470C952FBCB}"/>
              </a:ext>
            </a:extLst>
          </p:cNvPr>
          <p:cNvSpPr/>
          <p:nvPr/>
        </p:nvSpPr>
        <p:spPr>
          <a:xfrm>
            <a:off x="151244" y="165695"/>
            <a:ext cx="6371580" cy="728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小松原</a:t>
            </a:r>
            <a:r>
              <a:rPr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DS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新聞　</a:t>
            </a:r>
            <a:r>
              <a:rPr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　４月号</a:t>
            </a:r>
            <a:endParaRPr kumimoji="1" lang="ja-JP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ECCD30A3-5C89-3E2B-99A0-A5C54933A09D}"/>
              </a:ext>
            </a:extLst>
          </p:cNvPr>
          <p:cNvSpPr txBox="1"/>
          <p:nvPr/>
        </p:nvSpPr>
        <p:spPr>
          <a:xfrm>
            <a:off x="2174257" y="8361693"/>
            <a:ext cx="1345040" cy="276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2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どらやきケーキ</a:t>
            </a:r>
            <a:endParaRPr lang="en-US" altLang="ja-JP" sz="12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pic>
        <p:nvPicPr>
          <p:cNvPr id="1026" name="Picture 2" descr="魚セット 黒 2イラスト - No: 2242194／無料イラストなら「イラストAC」">
            <a:extLst>
              <a:ext uri="{FF2B5EF4-FFF2-40B4-BE49-F238E27FC236}">
                <a16:creationId xmlns:a16="http://schemas.microsoft.com/office/drawing/2014/main" id="{09DD16CB-501F-B72B-0334-2DE67689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66" y="271703"/>
            <a:ext cx="748919" cy="5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[ベスト] 四月のイラスト - かわいいフリー素材集 いらすとや">
            <a:extLst>
              <a:ext uri="{FF2B5EF4-FFF2-40B4-BE49-F238E27FC236}">
                <a16:creationId xmlns:a16="http://schemas.microsoft.com/office/drawing/2014/main" id="{6711FDAD-0207-7289-F632-BF93A69CC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6" y="230672"/>
            <a:ext cx="755253" cy="65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7A7765-70E3-CDFA-575E-E8B38427B7AB}"/>
              </a:ext>
            </a:extLst>
          </p:cNvPr>
          <p:cNvSpPr txBox="1"/>
          <p:nvPr/>
        </p:nvSpPr>
        <p:spPr>
          <a:xfrm>
            <a:off x="624337" y="961612"/>
            <a:ext cx="5759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今年の桜は新入生・新社会人を祝う時期に咲いてくれています。</a:t>
            </a:r>
            <a:endParaRPr lang="en-US" altLang="ja-JP" sz="14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  <a:p>
            <a:r>
              <a:rPr lang="ja-JP" altLang="en-US" sz="14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花も色とりどりの季節になりました。</a:t>
            </a:r>
            <a:endParaRPr lang="en-US" altLang="ja-JP" sz="14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D246D2A-89DE-12F6-AEF2-204AA1F60D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70" y="2036531"/>
            <a:ext cx="2827235" cy="212042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1F9A5A0-1C8D-74A3-2F7A-9D3EEFEE4F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79" y="2856606"/>
            <a:ext cx="1487190" cy="111539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114E496-35EC-81AD-B922-71566EA84C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60" y="1589901"/>
            <a:ext cx="1503409" cy="112755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C41C364-27FD-817D-AE51-B608BA0FA10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8" y="1620698"/>
            <a:ext cx="1657517" cy="124313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54528A1-BBD6-5723-2FA2-5E1977C72B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6" y="2904696"/>
            <a:ext cx="1644134" cy="1233101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EE79AD8-CAA2-537F-4904-F39565841334}"/>
              </a:ext>
            </a:extLst>
          </p:cNvPr>
          <p:cNvSpPr/>
          <p:nvPr/>
        </p:nvSpPr>
        <p:spPr>
          <a:xfrm>
            <a:off x="1879203" y="1510398"/>
            <a:ext cx="2705538" cy="550082"/>
          </a:xfrm>
          <a:prstGeom prst="roundRect">
            <a:avLst/>
          </a:prstGeom>
          <a:solidFill>
            <a:srgbClr val="DE10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　お花見ツアー</a:t>
            </a:r>
          </a:p>
        </p:txBody>
      </p:sp>
      <p:pic>
        <p:nvPicPr>
          <p:cNvPr id="1034" name="Picture 10" descr="[ベスト] 四月のイラスト - かわいいフリー素材集 いらすとや">
            <a:extLst>
              <a:ext uri="{FF2B5EF4-FFF2-40B4-BE49-F238E27FC236}">
                <a16:creationId xmlns:a16="http://schemas.microsoft.com/office/drawing/2014/main" id="{8761BEDF-ED32-C631-2B83-249DA83F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20" y="1557830"/>
            <a:ext cx="432792" cy="44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C473C5C1-94E9-236A-EAE3-DC4E5AC1E23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53" y="4541559"/>
            <a:ext cx="1783347" cy="137728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D21E51C-714E-D9B6-1F79-3EC408DEEF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7" y="4579272"/>
            <a:ext cx="1786097" cy="1339573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7165012-1659-944D-0AC2-1F0846217C5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32" y="4541559"/>
            <a:ext cx="1785356" cy="1339017"/>
          </a:xfrm>
          <a:prstGeom prst="rect">
            <a:avLst/>
          </a:prstGeom>
        </p:spPr>
      </p:pic>
      <p:sp>
        <p:nvSpPr>
          <p:cNvPr id="124" name="四角形: 角を丸くする 123">
            <a:extLst>
              <a:ext uri="{FF2B5EF4-FFF2-40B4-BE49-F238E27FC236}">
                <a16:creationId xmlns:a16="http://schemas.microsoft.com/office/drawing/2014/main" id="{FAFDD36A-E26B-5CEF-2A55-C7AE1AC5F628}"/>
              </a:ext>
            </a:extLst>
          </p:cNvPr>
          <p:cNvSpPr/>
          <p:nvPr/>
        </p:nvSpPr>
        <p:spPr>
          <a:xfrm>
            <a:off x="1838184" y="4007327"/>
            <a:ext cx="2902119" cy="4976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～</a:t>
            </a:r>
            <a:r>
              <a:rPr lang="ja-JP" altLang="en-US" sz="2400" b="1" dirty="0">
                <a:solidFill>
                  <a:schemeClr val="bg1"/>
                </a:solidFill>
              </a:rPr>
              <a:t>神社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参り～　</a:t>
            </a:r>
          </a:p>
        </p:txBody>
      </p:sp>
      <p:pic>
        <p:nvPicPr>
          <p:cNvPr id="111" name="Picture 18" descr="神社と鳥居の無料イラスト | フリーイラスト素材集 ジャパクリップ">
            <a:extLst>
              <a:ext uri="{FF2B5EF4-FFF2-40B4-BE49-F238E27FC236}">
                <a16:creationId xmlns:a16="http://schemas.microsoft.com/office/drawing/2014/main" id="{1C90750F-D2B3-4EB8-4EB3-16BE5FA7D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98" y="4061109"/>
            <a:ext cx="421244" cy="3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0E0DA0C3-25A5-4D9D-E957-ED6B51AC976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88" y="6242796"/>
            <a:ext cx="1908617" cy="2049479"/>
          </a:xfrm>
          <a:prstGeom prst="rect">
            <a:avLst/>
          </a:prstGeom>
        </p:spPr>
      </p:pic>
      <p:sp>
        <p:nvSpPr>
          <p:cNvPr id="120" name="四角形: 角を丸くする 119">
            <a:extLst>
              <a:ext uri="{FF2B5EF4-FFF2-40B4-BE49-F238E27FC236}">
                <a16:creationId xmlns:a16="http://schemas.microsoft.com/office/drawing/2014/main" id="{52575E82-639F-F58A-7917-98B1BD3413CB}"/>
              </a:ext>
            </a:extLst>
          </p:cNvPr>
          <p:cNvSpPr/>
          <p:nvPr/>
        </p:nvSpPr>
        <p:spPr>
          <a:xfrm>
            <a:off x="92283" y="5911034"/>
            <a:ext cx="3086917" cy="44928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　　　</a:t>
            </a:r>
            <a:r>
              <a:rPr lang="ja-JP" altLang="en-US" sz="1400" b="1" dirty="0">
                <a:solidFill>
                  <a:schemeClr val="bg1"/>
                </a:solidFill>
              </a:rPr>
              <a:t>小松原の利用者様のおひな様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　</a:t>
            </a:r>
          </a:p>
        </p:txBody>
      </p:sp>
      <p:pic>
        <p:nvPicPr>
          <p:cNvPr id="40" name="Picture 2" descr="かわいい雛人形の無料フリーイラスト - イラストストック">
            <a:extLst>
              <a:ext uri="{FF2B5EF4-FFF2-40B4-BE49-F238E27FC236}">
                <a16:creationId xmlns:a16="http://schemas.microsoft.com/office/drawing/2014/main" id="{0F215D7F-3950-E643-11CF-022B02B8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8" y="5971337"/>
            <a:ext cx="482381" cy="3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E28AEE1C-84E1-BCBA-67FA-541A0DC5DD5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90" y="6804952"/>
            <a:ext cx="1785356" cy="1339017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1D58D524-AC9A-1A7C-D76A-4DF8E491949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76" y="6420743"/>
            <a:ext cx="1554282" cy="1165711"/>
          </a:xfrm>
          <a:prstGeom prst="rect">
            <a:avLst/>
          </a:prstGeom>
        </p:spPr>
      </p:pic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9C524C55-7D3B-729B-EF0B-3DCCFCDDFF8D}"/>
              </a:ext>
            </a:extLst>
          </p:cNvPr>
          <p:cNvSpPr/>
          <p:nvPr/>
        </p:nvSpPr>
        <p:spPr>
          <a:xfrm>
            <a:off x="3519297" y="6116608"/>
            <a:ext cx="3086917" cy="3687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今月のブーム～積み上げゲーム～　</a:t>
            </a:r>
            <a:endParaRPr kumimoji="1" lang="ja-JP" altLang="en-US" sz="1400" b="1" dirty="0"/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D7FA50C2-7CA9-C0E6-2D9D-3CDC6AB79F9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21" y="8536400"/>
            <a:ext cx="1554282" cy="1165712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E17ED5A0-B96F-7D82-B2E7-866FCD3EB98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1" y="8647959"/>
            <a:ext cx="1316909" cy="987682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0DA2CA41-3B4F-BB29-95EC-8AA7A0A9CDC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24" y="8670967"/>
            <a:ext cx="1286232" cy="964674"/>
          </a:xfrm>
          <a:prstGeom prst="rect">
            <a:avLst/>
          </a:prstGeom>
        </p:spPr>
      </p:pic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E6F4CA9B-9D13-1618-872A-CDF19B931FBF}"/>
              </a:ext>
            </a:extLst>
          </p:cNvPr>
          <p:cNvSpPr txBox="1"/>
          <p:nvPr/>
        </p:nvSpPr>
        <p:spPr>
          <a:xfrm>
            <a:off x="3875423" y="8266001"/>
            <a:ext cx="1863843" cy="276987"/>
          </a:xfrm>
          <a:prstGeom prst="rect">
            <a:avLst/>
          </a:prstGeom>
          <a:solidFill>
            <a:srgbClr val="DE10C1"/>
          </a:solidFill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お雛様特別ちらしご飯</a:t>
            </a:r>
            <a:endParaRPr lang="en-US" altLang="ja-JP" sz="1200" b="1" dirty="0">
              <a:solidFill>
                <a:schemeClr val="bg1"/>
              </a:solidFill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pic>
        <p:nvPicPr>
          <p:cNvPr id="1030" name="Picture 6" descr="無料イラスト かわいい雛人形と花">
            <a:extLst>
              <a:ext uri="{FF2B5EF4-FFF2-40B4-BE49-F238E27FC236}">
                <a16:creationId xmlns:a16="http://schemas.microsoft.com/office/drawing/2014/main" id="{10108A49-A93D-7085-B4D5-4284501E7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82" y="8701485"/>
            <a:ext cx="938905" cy="7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DF8587-F61E-F662-BCDA-CDFB86D54F0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83" y="6789516"/>
            <a:ext cx="1962904" cy="1472178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C19ED35-1917-1B2E-4D05-CE7E67D49399}"/>
              </a:ext>
            </a:extLst>
          </p:cNvPr>
          <p:cNvSpPr/>
          <p:nvPr/>
        </p:nvSpPr>
        <p:spPr>
          <a:xfrm>
            <a:off x="1831968" y="6460319"/>
            <a:ext cx="2133502" cy="3687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</a:rPr>
              <a:t>3</a:t>
            </a:r>
            <a:r>
              <a:rPr lang="ja-JP" altLang="en-US" sz="1400" b="1" dirty="0">
                <a:solidFill>
                  <a:schemeClr val="tx1"/>
                </a:solidFill>
              </a:rPr>
              <a:t>月の誕生日会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　</a:t>
            </a:r>
            <a:endParaRPr kumimoji="1" lang="ja-JP" altLang="en-US" sz="1400" b="1" dirty="0"/>
          </a:p>
        </p:txBody>
      </p:sp>
      <p:pic>
        <p:nvPicPr>
          <p:cNvPr id="10" name="Picture 2" descr="誕生日ケーキの無料イラスト | フリーイラスト素材集 ジャパクリップ">
            <a:extLst>
              <a:ext uri="{FF2B5EF4-FFF2-40B4-BE49-F238E27FC236}">
                <a16:creationId xmlns:a16="http://schemas.microsoft.com/office/drawing/2014/main" id="{4A3BFA55-410E-8D82-405E-1AF17DA2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96" y="6448715"/>
            <a:ext cx="362778" cy="3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誕生日ケーキの無料イラスト | フリーイラスト素材集 ジャパクリップ">
            <a:extLst>
              <a:ext uri="{FF2B5EF4-FFF2-40B4-BE49-F238E27FC236}">
                <a16:creationId xmlns:a16="http://schemas.microsoft.com/office/drawing/2014/main" id="{C6B980F0-9074-1A0F-E7FB-8F58E952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31" y="6478623"/>
            <a:ext cx="362778" cy="3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95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8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70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02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88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36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2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2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52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43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CF73-3AA9-41C6-BF30-5D7D34259693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29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17278</TotalTime>
  <Words>77</Words>
  <Application>Microsoft Office PowerPoint</Application>
  <PresentationFormat>ワイド画面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AR PハイカラＰＯＰ体H</vt:lpstr>
      <vt:lpstr>HGP創英角ﾎﾟｯﾌﾟ体</vt:lpstr>
      <vt:lpstr>ＭＳ Ｐ明朝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長谷部雅人</dc:creator>
  <cp:lastModifiedBy>陽介 石井</cp:lastModifiedBy>
  <cp:revision>1247</cp:revision>
  <cp:lastPrinted>2025-04-06T05:40:08Z</cp:lastPrinted>
  <dcterms:created xsi:type="dcterms:W3CDTF">2014-05-28T11:26:15Z</dcterms:created>
  <dcterms:modified xsi:type="dcterms:W3CDTF">2025-04-14T08:45:37Z</dcterms:modified>
</cp:coreProperties>
</file>