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6F0"/>
    <a:srgbClr val="DE1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6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3341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356" cy="495208"/>
          </a:xfrm>
          <a:prstGeom prst="rect">
            <a:avLst/>
          </a:prstGeom>
        </p:spPr>
        <p:txBody>
          <a:bodyPr vert="horz" lIns="90743" tIns="45371" rIns="90743" bIns="4537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834" y="1"/>
            <a:ext cx="2919356" cy="495208"/>
          </a:xfrm>
          <a:prstGeom prst="rect">
            <a:avLst/>
          </a:prstGeom>
        </p:spPr>
        <p:txBody>
          <a:bodyPr vert="horz" lIns="90743" tIns="45371" rIns="90743" bIns="45371" rtlCol="0"/>
          <a:lstStyle>
            <a:lvl1pPr algn="r">
              <a:defRPr sz="1200"/>
            </a:lvl1pPr>
          </a:lstStyle>
          <a:p>
            <a:fld id="{CFBFFCA7-880D-4E5A-B963-C34B37AB8385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105"/>
            <a:ext cx="2919356" cy="495208"/>
          </a:xfrm>
          <a:prstGeom prst="rect">
            <a:avLst/>
          </a:prstGeom>
        </p:spPr>
        <p:txBody>
          <a:bodyPr vert="horz" lIns="90743" tIns="45371" rIns="90743" bIns="4537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834" y="9371105"/>
            <a:ext cx="2919356" cy="495208"/>
          </a:xfrm>
          <a:prstGeom prst="rect">
            <a:avLst/>
          </a:prstGeom>
        </p:spPr>
        <p:txBody>
          <a:bodyPr vert="horz" lIns="90743" tIns="45371" rIns="90743" bIns="45371" rtlCol="0" anchor="b"/>
          <a:lstStyle>
            <a:lvl1pPr algn="r">
              <a:defRPr sz="1200"/>
            </a:lvl1pPr>
          </a:lstStyle>
          <a:p>
            <a:fld id="{AEF985A6-ACDC-4D12-818E-83731EBF48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036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26" Type="http://schemas.openxmlformats.org/officeDocument/2006/relationships/image" Target="../media/image23.jpe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5" Type="http://schemas.openxmlformats.org/officeDocument/2006/relationships/image" Target="../media/image22.jpeg"/><Relationship Id="rId2" Type="http://schemas.openxmlformats.org/officeDocument/2006/relationships/slide" Target="../slides/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29" Type="http://schemas.openxmlformats.org/officeDocument/2006/relationships/image" Target="../media/image26.png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5" Type="http://schemas.openxmlformats.org/officeDocument/2006/relationships/image" Target="../media/image2.png"/><Relationship Id="rId15" Type="http://schemas.openxmlformats.org/officeDocument/2006/relationships/image" Target="../media/image12.jpeg"/><Relationship Id="rId23" Type="http://schemas.openxmlformats.org/officeDocument/2006/relationships/image" Target="../media/image20.jpeg"/><Relationship Id="rId28" Type="http://schemas.openxmlformats.org/officeDocument/2006/relationships/image" Target="../media/image25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31" Type="http://schemas.openxmlformats.org/officeDocument/2006/relationships/image" Target="../media/image28.png"/><Relationship Id="rId4" Type="http://schemas.openxmlformats.org/officeDocument/2006/relationships/hyperlink" Target="https://gahag.net/006604-dots-background/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jpeg"/><Relationship Id="rId22" Type="http://schemas.openxmlformats.org/officeDocument/2006/relationships/image" Target="../media/image19.png"/><Relationship Id="rId27" Type="http://schemas.openxmlformats.org/officeDocument/2006/relationships/image" Target="../media/image24.jpeg"/><Relationship Id="rId30" Type="http://schemas.openxmlformats.org/officeDocument/2006/relationships/image" Target="../media/image27.jpe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図 43">
            <a:extLst>
              <a:ext uri="{FF2B5EF4-FFF2-40B4-BE49-F238E27FC236}">
                <a16:creationId xmlns:a16="http://schemas.microsoft.com/office/drawing/2014/main" id="{4E16B7EB-6D1A-88DB-F21D-9251461DC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256" y="5030428"/>
            <a:ext cx="6735763" cy="336333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CBDC5E7-C555-B0A0-8FD9-4F23DCB88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8" y="1548381"/>
            <a:ext cx="6359695" cy="172581"/>
          </a:xfrm>
          <a:prstGeom prst="rect">
            <a:avLst/>
          </a:prstGeom>
        </p:spPr>
      </p:pic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230357" y="138166"/>
            <a:ext cx="525294" cy="23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27222" tIns="18149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endParaRPr lang="ja-JP" altLang="en-US" sz="900" dirty="0">
              <a:solidFill>
                <a:srgbClr val="000000"/>
              </a:solidFill>
              <a:latin typeface="ＭＳ Ｐ明朝"/>
              <a:ea typeface="ＭＳ Ｐ明朝"/>
            </a:endParaRPr>
          </a:p>
        </p:txBody>
      </p:sp>
      <p:sp>
        <p:nvSpPr>
          <p:cNvPr id="52" name="Rectangle 53"/>
          <p:cNvSpPr>
            <a:spLocks noChangeArrowheads="1"/>
          </p:cNvSpPr>
          <p:nvPr/>
        </p:nvSpPr>
        <p:spPr bwMode="auto">
          <a:xfrm>
            <a:off x="87523" y="116661"/>
            <a:ext cx="6520922" cy="9643640"/>
          </a:xfrm>
          <a:prstGeom prst="rect">
            <a:avLst/>
          </a:prstGeom>
          <a:noFill/>
          <a:ln w="3175" algn="ctr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43" tIns="45371" rIns="90743" bIns="45371"/>
          <a:lstStyle/>
          <a:p>
            <a:endParaRPr lang="ja-JP" altLang="en-US"/>
          </a:p>
        </p:txBody>
      </p:sp>
      <p:pic>
        <p:nvPicPr>
          <p:cNvPr id="50" name="図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78" y="2461095"/>
            <a:ext cx="46862" cy="45719"/>
          </a:xfrm>
          <a:prstGeom prst="rect">
            <a:avLst/>
          </a:prstGeom>
        </p:spPr>
      </p:pic>
      <p:sp>
        <p:nvSpPr>
          <p:cNvPr id="3" name="AutoShape 2" descr="「誕生日 イラスト」の画像検索結果">
            <a:extLst>
              <a:ext uri="{FF2B5EF4-FFF2-40B4-BE49-F238E27FC236}">
                <a16:creationId xmlns:a16="http://schemas.microsoft.com/office/drawing/2014/main" id="{DC6B0195-37A4-4E40-9D6E-7C4495050C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14689" y="47799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AutoShape 4" descr="「誕生日 イラスト」の画像検索結果">
            <a:extLst>
              <a:ext uri="{FF2B5EF4-FFF2-40B4-BE49-F238E27FC236}">
                <a16:creationId xmlns:a16="http://schemas.microsoft.com/office/drawing/2014/main" id="{FDDC6D00-2FEC-4C9C-8534-BAF18699BD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47569" y="555132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1244" y="8636655"/>
            <a:ext cx="400085" cy="1107779"/>
          </a:xfrm>
          <a:prstGeom prst="rect">
            <a:avLst/>
          </a:prstGeom>
          <a:noFill/>
        </p:spPr>
        <p:txBody>
          <a:bodyPr vert="eaVert" wrap="square" lIns="91428" tIns="45714" rIns="91428" bIns="45714" rtlCol="0">
            <a:spAutoFit/>
          </a:bodyPr>
          <a:lstStyle/>
          <a:p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手作りおやつ</a:t>
            </a:r>
            <a:endParaRPr lang="en-US" altLang="ja-JP" sz="1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328773" y="8661270"/>
            <a:ext cx="400085" cy="1107778"/>
          </a:xfrm>
          <a:prstGeom prst="rect">
            <a:avLst/>
          </a:prstGeom>
          <a:noFill/>
        </p:spPr>
        <p:txBody>
          <a:bodyPr vert="eaVert" wrap="square" lIns="91428" tIns="45714" rIns="91428" bIns="45714" rtlCol="0">
            <a:spAutoFit/>
          </a:bodyPr>
          <a:lstStyle/>
          <a:p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今月の昼食　</a:t>
            </a:r>
            <a:endParaRPr lang="en-US" altLang="ja-JP" sz="1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1B3A2290-F359-EB80-71D4-69EC19C25073}"/>
              </a:ext>
            </a:extLst>
          </p:cNvPr>
          <p:cNvSpPr/>
          <p:nvPr/>
        </p:nvSpPr>
        <p:spPr>
          <a:xfrm>
            <a:off x="3728858" y="4397018"/>
            <a:ext cx="103490" cy="71877"/>
          </a:xfrm>
          <a:prstGeom prst="ellipse">
            <a:avLst/>
          </a:prstGeom>
          <a:solidFill>
            <a:srgbClr val="FEF6F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4222" y="1128289"/>
            <a:ext cx="5862484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1200" b="1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三寒四温と言いますが、季節の変わり目は体調管理が難しくなります。花粉飛散の本格シーズンにもなりますので体調変化に気をつけたいですね。</a:t>
            </a:r>
            <a:endParaRPr lang="en-US" altLang="ja-JP" sz="1200" b="1" dirty="0">
              <a:latin typeface="AR PハイカラＰＯＰ体H" panose="040B0900000000000000" pitchFamily="50" charset="-128"/>
              <a:ea typeface="AR PハイカラＰＯＰ体H" panose="040B09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8573382-99C9-0824-6109-69FD7F25FEAB}"/>
              </a:ext>
            </a:extLst>
          </p:cNvPr>
          <p:cNvSpPr txBox="1"/>
          <p:nvPr/>
        </p:nvSpPr>
        <p:spPr>
          <a:xfrm>
            <a:off x="215108" y="8371052"/>
            <a:ext cx="1934156" cy="27698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1200" b="1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イチゴのチーズケーキ</a:t>
            </a:r>
            <a:endParaRPr lang="en-US" altLang="ja-JP" sz="1200" b="1" dirty="0">
              <a:latin typeface="AR PハイカラＰＯＰ体H" panose="040B0900000000000000" pitchFamily="50" charset="-128"/>
              <a:ea typeface="AR PハイカラＰＯＰ体H" panose="040B09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B7CDA79-D3A2-4D5D-9797-B2A0BE774135}"/>
              </a:ext>
            </a:extLst>
          </p:cNvPr>
          <p:cNvSpPr txBox="1"/>
          <p:nvPr/>
        </p:nvSpPr>
        <p:spPr>
          <a:xfrm>
            <a:off x="-1183432" y="9405608"/>
            <a:ext cx="971168" cy="20004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700" b="1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手作りタルトです</a:t>
            </a:r>
            <a:endParaRPr lang="en-US" altLang="ja-JP" sz="700" b="1" dirty="0">
              <a:latin typeface="AR PハイカラＰＯＰ体H" panose="040B0900000000000000" pitchFamily="50" charset="-128"/>
              <a:ea typeface="AR PハイカラＰＯＰ体H" panose="040B09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04A890B-A2B0-5E7D-5E50-E3701A314FAF}"/>
              </a:ext>
            </a:extLst>
          </p:cNvPr>
          <p:cNvSpPr txBox="1"/>
          <p:nvPr/>
        </p:nvSpPr>
        <p:spPr>
          <a:xfrm>
            <a:off x="-1839706" y="8999638"/>
            <a:ext cx="1393056" cy="19894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700" b="1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シフォンケーキも手作りです</a:t>
            </a:r>
            <a:endParaRPr lang="en-US" altLang="ja-JP" sz="700" b="1" dirty="0">
              <a:latin typeface="AR PハイカラＰＯＰ体H" panose="040B0900000000000000" pitchFamily="50" charset="-128"/>
              <a:ea typeface="AR PハイカラＰＯＰ体H" panose="040B09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E27E351-CDB3-9B53-716F-D470C952FBCB}"/>
              </a:ext>
            </a:extLst>
          </p:cNvPr>
          <p:cNvSpPr/>
          <p:nvPr/>
        </p:nvSpPr>
        <p:spPr>
          <a:xfrm>
            <a:off x="151244" y="165695"/>
            <a:ext cx="6371580" cy="728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小松原</a:t>
            </a:r>
            <a:r>
              <a:rPr lang="en-US" altLang="ja-JP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DS</a:t>
            </a:r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新聞　</a:t>
            </a:r>
            <a:r>
              <a:rPr lang="en-US" altLang="ja-JP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2025</a:t>
            </a:r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年　３月号</a:t>
            </a:r>
            <a:endParaRPr kumimoji="1" lang="ja-JP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ECCD30A3-5C89-3E2B-99A0-A5C54933A09D}"/>
              </a:ext>
            </a:extLst>
          </p:cNvPr>
          <p:cNvSpPr txBox="1"/>
          <p:nvPr/>
        </p:nvSpPr>
        <p:spPr>
          <a:xfrm>
            <a:off x="2054097" y="8375425"/>
            <a:ext cx="1345040" cy="27698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1200" b="1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ホテル風プリン</a:t>
            </a:r>
            <a:endParaRPr lang="en-US" altLang="ja-JP" sz="1200" b="1" dirty="0">
              <a:latin typeface="AR PハイカラＰＯＰ体H" panose="040B0900000000000000" pitchFamily="50" charset="-128"/>
              <a:ea typeface="AR PハイカラＰＯＰ体H" panose="040B0900000000000000" pitchFamily="50" charset="-128"/>
            </a:endParaRP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E6F4CA9B-9D13-1618-872A-CDF19B931FBF}"/>
              </a:ext>
            </a:extLst>
          </p:cNvPr>
          <p:cNvSpPr txBox="1"/>
          <p:nvPr/>
        </p:nvSpPr>
        <p:spPr>
          <a:xfrm>
            <a:off x="3638815" y="8373585"/>
            <a:ext cx="1579177" cy="27698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1200" b="1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ヘルシー豚しゃぶ</a:t>
            </a:r>
            <a:endParaRPr lang="en-US" altLang="ja-JP" sz="1200" b="1" dirty="0">
              <a:latin typeface="AR PハイカラＰＯＰ体H" panose="040B0900000000000000" pitchFamily="50" charset="-128"/>
              <a:ea typeface="AR PハイカラＰＯＰ体H" panose="040B0900000000000000" pitchFamily="50" charset="-128"/>
            </a:endParaRP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478A58E0-0D23-ECB8-955C-C696382088EF}"/>
              </a:ext>
            </a:extLst>
          </p:cNvPr>
          <p:cNvSpPr txBox="1"/>
          <p:nvPr/>
        </p:nvSpPr>
        <p:spPr>
          <a:xfrm>
            <a:off x="5344364" y="8403059"/>
            <a:ext cx="1188584" cy="27698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ja-JP" altLang="en-US" sz="1200" b="1" dirty="0">
                <a:latin typeface="AR PハイカラＰＯＰ体H" panose="040B0900000000000000" pitchFamily="50" charset="-128"/>
                <a:ea typeface="AR PハイカラＰＯＰ体H" panose="040B0900000000000000" pitchFamily="50" charset="-128"/>
              </a:rPr>
              <a:t>　ぶり大根</a:t>
            </a:r>
            <a:endParaRPr lang="en-US" altLang="ja-JP" sz="1200" b="1" dirty="0">
              <a:latin typeface="AR PハイカラＰＯＰ体H" panose="040B0900000000000000" pitchFamily="50" charset="-128"/>
              <a:ea typeface="AR PハイカラＰＯＰ体H" panose="040B09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6205504-8196-314D-A24D-ECE1EB64B2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7" y="938252"/>
            <a:ext cx="6302591" cy="198649"/>
          </a:xfrm>
          <a:prstGeom prst="rect">
            <a:avLst/>
          </a:prstGeom>
        </p:spPr>
      </p:pic>
      <p:pic>
        <p:nvPicPr>
          <p:cNvPr id="7" name="Picture 4" descr="春のイラスト・２月、３月、４月、５月・無料イラスト">
            <a:extLst>
              <a:ext uri="{FF2B5EF4-FFF2-40B4-BE49-F238E27FC236}">
                <a16:creationId xmlns:a16="http://schemas.microsoft.com/office/drawing/2014/main" id="{5A9B9AF7-3CDB-0C87-24FA-3F6F81025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72" y="233445"/>
            <a:ext cx="716053" cy="60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梅の花 – イラストせんせい|使いやすいフリー素材集">
            <a:extLst>
              <a:ext uri="{FF2B5EF4-FFF2-40B4-BE49-F238E27FC236}">
                <a16:creationId xmlns:a16="http://schemas.microsoft.com/office/drawing/2014/main" id="{56240BC8-31AD-7F60-7FE1-E394082A3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83" y="237577"/>
            <a:ext cx="602983" cy="60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C27AF3F-7916-D405-2EFE-F049E27805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66" y="3469184"/>
            <a:ext cx="2021686" cy="1516264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6069F78B-6178-0685-6B5F-B6949B529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4" y="1804706"/>
            <a:ext cx="2074891" cy="1556168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3EA0F605-E4C1-4027-5513-73643EEAFB8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733" y="3472535"/>
            <a:ext cx="2013744" cy="1510308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6767870A-FA25-C87A-2836-5717F5DBC02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77" y="1875370"/>
            <a:ext cx="1995883" cy="1496912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7CD4FBD0-1DB2-C82B-E171-1F0F00863B4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120" y="3449449"/>
            <a:ext cx="2044525" cy="1533394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C6FBCAAC-9A1A-D5C8-38F1-22F64C170FA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92" y="1875370"/>
            <a:ext cx="2013745" cy="1510309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2EE79AD8-CAA2-537F-4904-F39565841334}"/>
              </a:ext>
            </a:extLst>
          </p:cNvPr>
          <p:cNvSpPr/>
          <p:nvPr/>
        </p:nvSpPr>
        <p:spPr>
          <a:xfrm>
            <a:off x="1380832" y="1530842"/>
            <a:ext cx="3912401" cy="55008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マジックショーを楽しみました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11" name="Picture 12" descr="かわいいトランプ のイラスト - ホビヲノエ">
            <a:extLst>
              <a:ext uri="{FF2B5EF4-FFF2-40B4-BE49-F238E27FC236}">
                <a16:creationId xmlns:a16="http://schemas.microsoft.com/office/drawing/2014/main" id="{1CBF25D3-EC4B-6C5E-65D8-E6FC518F2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293" y="1570520"/>
            <a:ext cx="487165" cy="48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マジシャンのイラスト | 無料のフリー素材 イラストエイト">
            <a:extLst>
              <a:ext uri="{FF2B5EF4-FFF2-40B4-BE49-F238E27FC236}">
                <a16:creationId xmlns:a16="http://schemas.microsoft.com/office/drawing/2014/main" id="{30DE4F02-1B22-38FF-A560-89FAA6611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97" y="1554161"/>
            <a:ext cx="438892" cy="51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F63A1B0C-B1AC-BB50-32A0-3CA086506AE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61" y="5142866"/>
            <a:ext cx="1923899" cy="1442924"/>
          </a:xfrm>
          <a:prstGeom prst="rect">
            <a:avLst/>
          </a:prstGeom>
        </p:spPr>
      </p:pic>
      <p:pic>
        <p:nvPicPr>
          <p:cNvPr id="106" name="図 105">
            <a:extLst>
              <a:ext uri="{FF2B5EF4-FFF2-40B4-BE49-F238E27FC236}">
                <a16:creationId xmlns:a16="http://schemas.microsoft.com/office/drawing/2014/main" id="{D201B914-22A2-BE73-7BA3-8201E58516B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13" y="6750695"/>
            <a:ext cx="2080098" cy="1560074"/>
          </a:xfrm>
          <a:prstGeom prst="rect">
            <a:avLst/>
          </a:prstGeom>
        </p:spPr>
      </p:pic>
      <p:pic>
        <p:nvPicPr>
          <p:cNvPr id="110" name="図 109">
            <a:extLst>
              <a:ext uri="{FF2B5EF4-FFF2-40B4-BE49-F238E27FC236}">
                <a16:creationId xmlns:a16="http://schemas.microsoft.com/office/drawing/2014/main" id="{26392771-F3FA-8255-AEAB-8472F6360CA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78" y="6766328"/>
            <a:ext cx="2059212" cy="1544409"/>
          </a:xfrm>
          <a:prstGeom prst="rect">
            <a:avLst/>
          </a:prstGeom>
        </p:spPr>
      </p:pic>
      <p:sp>
        <p:nvSpPr>
          <p:cNvPr id="124" name="四角形: 角を丸くする 123">
            <a:extLst>
              <a:ext uri="{FF2B5EF4-FFF2-40B4-BE49-F238E27FC236}">
                <a16:creationId xmlns:a16="http://schemas.microsoft.com/office/drawing/2014/main" id="{FAFDD36A-E26B-5CEF-2A55-C7AE1AC5F628}"/>
              </a:ext>
            </a:extLst>
          </p:cNvPr>
          <p:cNvSpPr/>
          <p:nvPr/>
        </p:nvSpPr>
        <p:spPr>
          <a:xfrm>
            <a:off x="3489041" y="6531989"/>
            <a:ext cx="2902119" cy="44928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</a:rPr>
              <a:t>～お寺参り～　</a:t>
            </a:r>
          </a:p>
        </p:txBody>
      </p:sp>
      <p:pic>
        <p:nvPicPr>
          <p:cNvPr id="111" name="Picture 18" descr="神社と鳥居の無料イラスト | フリーイラスト素材集 ジャパクリップ">
            <a:extLst>
              <a:ext uri="{FF2B5EF4-FFF2-40B4-BE49-F238E27FC236}">
                <a16:creationId xmlns:a16="http://schemas.microsoft.com/office/drawing/2014/main" id="{1C90750F-D2B3-4EB8-4EB3-16BE5FA7D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414" y="6585790"/>
            <a:ext cx="421244" cy="35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お寺の検索結果 | かわいいフリー素材集 いらすとや">
            <a:extLst>
              <a:ext uri="{FF2B5EF4-FFF2-40B4-BE49-F238E27FC236}">
                <a16:creationId xmlns:a16="http://schemas.microsoft.com/office/drawing/2014/main" id="{93268A50-DEB7-3FC8-0BF9-13D9D84CD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297" y="6516402"/>
            <a:ext cx="499852" cy="49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図 112">
            <a:extLst>
              <a:ext uri="{FF2B5EF4-FFF2-40B4-BE49-F238E27FC236}">
                <a16:creationId xmlns:a16="http://schemas.microsoft.com/office/drawing/2014/main" id="{A34CB888-1F32-5573-29B8-65F411258A4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93" y="6937595"/>
            <a:ext cx="1810495" cy="1357871"/>
          </a:xfrm>
          <a:prstGeom prst="rect">
            <a:avLst/>
          </a:prstGeom>
        </p:spPr>
      </p:pic>
      <p:sp>
        <p:nvSpPr>
          <p:cNvPr id="120" name="四角形: 角を丸くする 119">
            <a:extLst>
              <a:ext uri="{FF2B5EF4-FFF2-40B4-BE49-F238E27FC236}">
                <a16:creationId xmlns:a16="http://schemas.microsoft.com/office/drawing/2014/main" id="{52575E82-639F-F58A-7917-98B1BD3413CB}"/>
              </a:ext>
            </a:extLst>
          </p:cNvPr>
          <p:cNvSpPr/>
          <p:nvPr/>
        </p:nvSpPr>
        <p:spPr>
          <a:xfrm>
            <a:off x="127772" y="6533944"/>
            <a:ext cx="3086917" cy="449286"/>
          </a:xfrm>
          <a:prstGeom prst="roundRect">
            <a:avLst/>
          </a:prstGeom>
          <a:solidFill>
            <a:srgbClr val="FEF6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　　　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余暇の時間～ワニワニパニック～　</a:t>
            </a:r>
            <a:endParaRPr kumimoji="1" lang="ja-JP" altLang="en-US" sz="1200" b="1" dirty="0"/>
          </a:p>
        </p:txBody>
      </p:sp>
      <p:pic>
        <p:nvPicPr>
          <p:cNvPr id="1046" name="Picture 22" descr="横を向いているワニのイラスト - ONWAイラスト">
            <a:extLst>
              <a:ext uri="{FF2B5EF4-FFF2-40B4-BE49-F238E27FC236}">
                <a16:creationId xmlns:a16="http://schemas.microsoft.com/office/drawing/2014/main" id="{0085FCF7-6DC9-AB13-8657-2FEF2C2A1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00" y="6653396"/>
            <a:ext cx="566807" cy="2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図 122">
            <a:extLst>
              <a:ext uri="{FF2B5EF4-FFF2-40B4-BE49-F238E27FC236}">
                <a16:creationId xmlns:a16="http://schemas.microsoft.com/office/drawing/2014/main" id="{657E3ABA-829A-A5F7-AA28-5FF282D055D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854" y="8702613"/>
            <a:ext cx="1383716" cy="944126"/>
          </a:xfrm>
          <a:prstGeom prst="rect">
            <a:avLst/>
          </a:prstGeom>
        </p:spPr>
      </p:pic>
      <p:pic>
        <p:nvPicPr>
          <p:cNvPr id="127" name="図 126">
            <a:extLst>
              <a:ext uri="{FF2B5EF4-FFF2-40B4-BE49-F238E27FC236}">
                <a16:creationId xmlns:a16="http://schemas.microsoft.com/office/drawing/2014/main" id="{45406A3A-44A8-F3DA-1065-209020EE842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6620" y="8709567"/>
            <a:ext cx="1274751" cy="944126"/>
          </a:xfrm>
          <a:prstGeom prst="rect">
            <a:avLst/>
          </a:prstGeom>
        </p:spPr>
      </p:pic>
      <p:pic>
        <p:nvPicPr>
          <p:cNvPr id="1031" name="図 1030">
            <a:extLst>
              <a:ext uri="{FF2B5EF4-FFF2-40B4-BE49-F238E27FC236}">
                <a16:creationId xmlns:a16="http://schemas.microsoft.com/office/drawing/2014/main" id="{ECDB6773-DED0-D770-645C-15B1C53D2003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86" y="8659186"/>
            <a:ext cx="1408007" cy="1056005"/>
          </a:xfrm>
          <a:prstGeom prst="rect">
            <a:avLst/>
          </a:prstGeom>
        </p:spPr>
      </p:pic>
      <p:pic>
        <p:nvPicPr>
          <p:cNvPr id="1054" name="図 1053">
            <a:extLst>
              <a:ext uri="{FF2B5EF4-FFF2-40B4-BE49-F238E27FC236}">
                <a16:creationId xmlns:a16="http://schemas.microsoft.com/office/drawing/2014/main" id="{95588908-DD45-5F7D-8F6B-CB5F08DADD0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60" y="8632558"/>
            <a:ext cx="1415829" cy="1061872"/>
          </a:xfrm>
          <a:prstGeom prst="rect">
            <a:avLst/>
          </a:prstGeom>
        </p:spPr>
      </p:pic>
      <p:pic>
        <p:nvPicPr>
          <p:cNvPr id="1057" name="Picture 24" descr="イヌとネコのお誕生日のチョコプレートのイラスト | 高品質の無料イラスト素材集のイラサポフリー">
            <a:extLst>
              <a:ext uri="{FF2B5EF4-FFF2-40B4-BE49-F238E27FC236}">
                <a16:creationId xmlns:a16="http://schemas.microsoft.com/office/drawing/2014/main" id="{F89303A0-DC5B-4F63-84D2-553141BCE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043" y="5349457"/>
            <a:ext cx="1376242" cy="122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28F97347-471E-7D10-D403-E73E356135F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433" y="5036013"/>
            <a:ext cx="1910436" cy="1432827"/>
          </a:xfrm>
          <a:prstGeom prst="rect">
            <a:avLst/>
          </a:prstGeom>
        </p:spPr>
      </p:pic>
      <p:sp>
        <p:nvSpPr>
          <p:cNvPr id="81" name="四角形: 角を丸くする 80">
            <a:extLst>
              <a:ext uri="{FF2B5EF4-FFF2-40B4-BE49-F238E27FC236}">
                <a16:creationId xmlns:a16="http://schemas.microsoft.com/office/drawing/2014/main" id="{9C524C55-7D3B-729B-EF0B-3DCCFCDDFF8D}"/>
              </a:ext>
            </a:extLst>
          </p:cNvPr>
          <p:cNvSpPr/>
          <p:nvPr/>
        </p:nvSpPr>
        <p:spPr>
          <a:xfrm>
            <a:off x="2032196" y="4752051"/>
            <a:ext cx="3392999" cy="557501"/>
          </a:xfrm>
          <a:prstGeom prst="roundRect">
            <a:avLst/>
          </a:prstGeom>
          <a:solidFill>
            <a:srgbClr val="FEF6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２</a:t>
            </a:r>
            <a:r>
              <a:rPr kumimoji="1" lang="ja-JP" altLang="en-US" b="1" dirty="0">
                <a:solidFill>
                  <a:schemeClr val="tx1"/>
                </a:solidFill>
              </a:rPr>
              <a:t>月誕生日のご利用者様　</a:t>
            </a:r>
            <a:endParaRPr kumimoji="1" lang="ja-JP" altLang="en-US" b="1" dirty="0"/>
          </a:p>
        </p:txBody>
      </p:sp>
      <p:pic>
        <p:nvPicPr>
          <p:cNvPr id="45" name="Picture 14" descr="誕生日ケーキのイラスト（チョコレート・ひらがな）（4カット） - イラストくん">
            <a:extLst>
              <a:ext uri="{FF2B5EF4-FFF2-40B4-BE49-F238E27FC236}">
                <a16:creationId xmlns:a16="http://schemas.microsoft.com/office/drawing/2014/main" id="{9D520B1B-EEE1-427E-912F-7088EF2B7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284" y="4839754"/>
            <a:ext cx="401132" cy="40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6" descr="Happy Birthday」の文字と誕生日を祝う人たちのイラスト | かわいいフリー素材集 いらすとや">
            <a:extLst>
              <a:ext uri="{FF2B5EF4-FFF2-40B4-BE49-F238E27FC236}">
                <a16:creationId xmlns:a16="http://schemas.microsoft.com/office/drawing/2014/main" id="{7DA1DB40-3FF1-6ABB-F3AF-3DE8D92FA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245" y="4840110"/>
            <a:ext cx="497950" cy="38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74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695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98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70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02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22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88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36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24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32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52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CF73-3AA9-41C6-BF30-5D7D34259693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43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4CF73-3AA9-41C6-BF30-5D7D34259693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36232-CF79-4C6C-AA5C-AB46F8313B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29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50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17037</TotalTime>
  <Words>81</Words>
  <Application>Microsoft Office PowerPoint</Application>
  <PresentationFormat>ワイド画面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AR PハイカラＰＯＰ体H</vt:lpstr>
      <vt:lpstr>HGP創英角ﾎﾟｯﾌﾟ体</vt:lpstr>
      <vt:lpstr>ＭＳ Ｐ明朝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長谷部雅人</dc:creator>
  <cp:lastModifiedBy>陽介 石井</cp:lastModifiedBy>
  <cp:revision>1244</cp:revision>
  <cp:lastPrinted>2024-01-22T11:15:15Z</cp:lastPrinted>
  <dcterms:created xsi:type="dcterms:W3CDTF">2014-05-28T11:26:15Z</dcterms:created>
  <dcterms:modified xsi:type="dcterms:W3CDTF">2025-03-04T04:54:21Z</dcterms:modified>
</cp:coreProperties>
</file>