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1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00"/>
    <a:srgbClr val="BF0B0B"/>
    <a:srgbClr val="A50021"/>
    <a:srgbClr val="9E7150"/>
    <a:srgbClr val="BC2C82"/>
    <a:srgbClr val="D87828"/>
    <a:srgbClr val="1C941C"/>
    <a:srgbClr val="000000"/>
    <a:srgbClr val="49C02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3269" y="43"/>
      </p:cViewPr>
      <p:guideLst>
        <p:guide orient="horz" pos="3561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r">
              <a:defRPr sz="1200"/>
            </a:lvl1pPr>
          </a:lstStyle>
          <a:p>
            <a:fld id="{BFA65083-D9C3-4B39-A7D0-94C351FC0165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7" tIns="45694" rIns="91387" bIns="456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87" tIns="45694" rIns="91387" bIns="456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r">
              <a:defRPr sz="1200"/>
            </a:lvl1pPr>
          </a:lstStyle>
          <a:p>
            <a:fld id="{C2D93E02-5941-4E1E-A935-DE6C384A9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42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-style.mkstyle.net/web/free-border/snow-vector-material.html" TargetMode="External"/><Relationship Id="rId13" Type="http://schemas.openxmlformats.org/officeDocument/2006/relationships/image" Target="../media/image6.png"/><Relationship Id="rId18" Type="http://schemas.openxmlformats.org/officeDocument/2006/relationships/hyperlink" Target="https://www.irasutoya.com/2012/04/blog-post_14.html" TargetMode="External"/><Relationship Id="rId3" Type="http://schemas.openxmlformats.org/officeDocument/2006/relationships/image" Target="../media/image1.jpg"/><Relationship Id="rId21" Type="http://schemas.openxmlformats.org/officeDocument/2006/relationships/hyperlink" Target="https://www.photolibrary.jp/img551/23564_5345092.html" TargetMode="External"/><Relationship Id="rId7" Type="http://schemas.openxmlformats.org/officeDocument/2006/relationships/image" Target="../media/image3.jpg"/><Relationship Id="rId12" Type="http://schemas.openxmlformats.org/officeDocument/2006/relationships/hyperlink" Target="https://www.sozailab.jp/sozai/detail/11308/" TargetMode="External"/><Relationship Id="rId17" Type="http://schemas.openxmlformats.org/officeDocument/2006/relationships/image" Target="../media/image8.png"/><Relationship Id="rId2" Type="http://schemas.openxmlformats.org/officeDocument/2006/relationships/slide" Target="../slides/slide1.xml"/><Relationship Id="rId16" Type="http://schemas.openxmlformats.org/officeDocument/2006/relationships/hyperlink" Target="https://www.irasutoya.com/2018/10/blog-post_465.html" TargetMode="External"/><Relationship Id="rId20" Type="http://schemas.openxmlformats.org/officeDocument/2006/relationships/image" Target="../media/image10.jpg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lowerillust.com/html/frame/frame0677.html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2.png"/><Relationship Id="rId10" Type="http://schemas.openxmlformats.org/officeDocument/2006/relationships/hyperlink" Target="https://imagenavi.jp/search/detail.asp?id=31098240" TargetMode="External"/><Relationship Id="rId19" Type="http://schemas.openxmlformats.org/officeDocument/2006/relationships/image" Target="../media/image9.png"/><Relationship Id="rId4" Type="http://schemas.openxmlformats.org/officeDocument/2006/relationships/hyperlink" Target="https://www.photolibrary.jp/img383/159626_3617139.html" TargetMode="External"/><Relationship Id="rId9" Type="http://schemas.openxmlformats.org/officeDocument/2006/relationships/image" Target="../media/image4.jpeg"/><Relationship Id="rId14" Type="http://schemas.openxmlformats.org/officeDocument/2006/relationships/hyperlink" Target="https://frame-illust.com/?p=4500" TargetMode="External"/><Relationship Id="rId22" Type="http://schemas.openxmlformats.org/officeDocument/2006/relationships/image" Target="../media/image11.jpe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DB9D1069-C5F6-FE0D-1F27-24E7DA14E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37" y="7099638"/>
            <a:ext cx="3657600" cy="2746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9851D8D7-CAC7-1522-629A-A7FD30A14D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-233" y="7209027"/>
            <a:ext cx="3541580" cy="2656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正方形/長方形 10"/>
          <p:cNvSpPr/>
          <p:nvPr/>
        </p:nvSpPr>
        <p:spPr>
          <a:xfrm>
            <a:off x="30033" y="1915999"/>
            <a:ext cx="6675694" cy="7923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7" tIns="45694" rIns="91387" bIns="45694"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A19E525-2143-E4B6-B96F-6A606BD8E7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19939" b="59943"/>
          <a:stretch/>
        </p:blipFill>
        <p:spPr>
          <a:xfrm>
            <a:off x="12800" y="887594"/>
            <a:ext cx="6735763" cy="101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A808BF-73FA-E26F-1863-2A59F81AE127}"/>
              </a:ext>
            </a:extLst>
          </p:cNvPr>
          <p:cNvSpPr txBox="1"/>
          <p:nvPr/>
        </p:nvSpPr>
        <p:spPr>
          <a:xfrm>
            <a:off x="120621" y="1042175"/>
            <a:ext cx="6494519" cy="707886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冬本番、本格的な寒さが続いていますね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南台名物の足湯マシンをご用意してお待ちしております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5DEA533E-4EDE-1CC2-9E82-FD97634581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2800" y="2645969"/>
            <a:ext cx="6716323" cy="447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2AAD6FDB-7C2B-40BD-5130-D77BA38322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47149" y="1627050"/>
            <a:ext cx="6096000" cy="4314825"/>
          </a:xfrm>
          <a:prstGeom prst="rect">
            <a:avLst/>
          </a:prstGeom>
        </p:spPr>
      </p:pic>
      <p:sp>
        <p:nvSpPr>
          <p:cNvPr id="6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2582161" y="26331"/>
            <a:ext cx="1577811" cy="253259"/>
          </a:xfrm>
        </p:spPr>
        <p:txBody>
          <a:bodyPr/>
          <a:lstStyle/>
          <a:p>
            <a:pPr algn="l"/>
            <a:r>
              <a:rPr kumimoji="1"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デイサービス月刊新聞</a:t>
            </a:r>
            <a:endParaRPr kumimoji="1" lang="en-US" altLang="ja-JP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5170239" y="97176"/>
            <a:ext cx="1380249" cy="220181"/>
          </a:xfrm>
        </p:spPr>
        <p:txBody>
          <a:bodyPr/>
          <a:lstStyle/>
          <a:p>
            <a:pPr algn="l"/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令和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7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年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日</a:t>
            </a:r>
            <a:endParaRPr kumimoji="1" lang="en-US" altLang="ja-JP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7561" y="92975"/>
            <a:ext cx="4441998" cy="8925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softEdge rad="127000"/>
          </a:effectLst>
        </p:spPr>
        <p:txBody>
          <a:bodyPr wrap="square" lIns="91387" tIns="45694" rIns="91387" bIns="45694" rtlCol="0">
            <a:spAutoFit/>
          </a:bodyPr>
          <a:lstStyle/>
          <a:p>
            <a:endParaRPr lang="en-US" altLang="ja-JP" sz="1000" dirty="0"/>
          </a:p>
          <a:p>
            <a:r>
              <a:rPr lang="ja-JP" altLang="en-US" sz="1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デイサービス南台新聞</a:t>
            </a:r>
            <a:endParaRPr lang="en-US" altLang="ja-JP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ja-JP" altLang="en-US" sz="1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91179" y="300430"/>
            <a:ext cx="1656155" cy="55396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91387" tIns="45694" rIns="91387" bIns="45694" rtlCol="0">
            <a:spAutoFit/>
          </a:bodyPr>
          <a:lstStyle/>
          <a:p>
            <a:pPr algn="ctr"/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2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月号</a:t>
            </a:r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第</a:t>
            </a:r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102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号</a:t>
            </a:r>
            <a:endParaRPr lang="en-US" altLang="ja-JP" sz="1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相模原デイサービス南台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DBE1E07-BD5E-2639-A264-9592E1224E47}"/>
              </a:ext>
            </a:extLst>
          </p:cNvPr>
          <p:cNvSpPr/>
          <p:nvPr/>
        </p:nvSpPr>
        <p:spPr>
          <a:xfrm>
            <a:off x="-88503" y="7091688"/>
            <a:ext cx="39637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86000">
                      <a:schemeClr val="accent6">
                        <a:lumMod val="75000"/>
                      </a:schemeClr>
                    </a:gs>
                    <a:gs pos="53000">
                      <a:srgbClr val="FFD700"/>
                    </a:gs>
                    <a:gs pos="19000">
                      <a:schemeClr val="accent6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HAPPY</a:t>
            </a:r>
            <a:r>
              <a:rPr lang="ja-JP" altLang="en-US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86000">
                      <a:schemeClr val="accent6">
                        <a:lumMod val="75000"/>
                      </a:schemeClr>
                    </a:gs>
                    <a:gs pos="53000">
                      <a:srgbClr val="FFD700"/>
                    </a:gs>
                    <a:gs pos="19000">
                      <a:schemeClr val="accent6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　</a:t>
            </a:r>
            <a:r>
              <a:rPr lang="en-US" altLang="ja-JP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86000">
                      <a:schemeClr val="accent6">
                        <a:lumMod val="75000"/>
                      </a:schemeClr>
                    </a:gs>
                    <a:gs pos="53000">
                      <a:srgbClr val="FFD700"/>
                    </a:gs>
                    <a:gs pos="19000">
                      <a:schemeClr val="accent6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BIRTHDAY</a:t>
            </a:r>
            <a:r>
              <a:rPr lang="ja-JP" altLang="en-US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86000">
                      <a:schemeClr val="accent6">
                        <a:lumMod val="75000"/>
                      </a:schemeClr>
                    </a:gs>
                    <a:gs pos="53000">
                      <a:srgbClr val="FFD700"/>
                    </a:gs>
                    <a:gs pos="19000">
                      <a:schemeClr val="accent6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910FBC4-3F70-D584-6959-DE7C9EF389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-20900" y="223909"/>
            <a:ext cx="707008" cy="707008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0C03B95-B968-4BDB-E76E-7E9EAE8C5E24}"/>
              </a:ext>
            </a:extLst>
          </p:cNvPr>
          <p:cNvSpPr txBox="1"/>
          <p:nvPr/>
        </p:nvSpPr>
        <p:spPr>
          <a:xfrm>
            <a:off x="1342101" y="2321743"/>
            <a:ext cx="4051557" cy="646331"/>
          </a:xfrm>
          <a:prstGeom prst="rect">
            <a:avLst/>
          </a:prstGeom>
          <a:ln>
            <a:solidFill>
              <a:srgbClr val="FFD7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FFD7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南台神社で初詣！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F0289AC-09EF-FFD6-2009-EC57F1E2D0F0}"/>
              </a:ext>
            </a:extLst>
          </p:cNvPr>
          <p:cNvSpPr txBox="1"/>
          <p:nvPr/>
        </p:nvSpPr>
        <p:spPr>
          <a:xfrm>
            <a:off x="1112774" y="6741326"/>
            <a:ext cx="4535814" cy="338554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7500">
                <a:schemeClr val="accent2"/>
              </a:gs>
              <a:gs pos="3500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2">
                    <a:lumMod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毎年恒例、南台神社に皆様の抱負を飾りました！</a:t>
            </a:r>
            <a:endParaRPr kumimoji="1" lang="ja-JP" altLang="en-US" sz="1600" dirty="0">
              <a:solidFill>
                <a:schemeClr val="bg2">
                  <a:lumMod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58C6D335-20C9-5AA4-83E0-2F297F34C89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586491" y="1965425"/>
            <a:ext cx="1091912" cy="1025033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44883063-1B7A-AE27-1F49-57B43B1260F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42663" y="1952493"/>
            <a:ext cx="1133662" cy="1058085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D7D38ED6-2F73-03AB-FDAA-6AC9F81E7BE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033" y="2765932"/>
            <a:ext cx="6675699" cy="4651651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5A22075F-3D94-8B1B-0C72-BED01C324FD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3497553" y="7488668"/>
            <a:ext cx="3200987" cy="240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16CC5E22-97B9-BDE4-8451-0ABD20ACD92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47" y="7579874"/>
            <a:ext cx="2755632" cy="2066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17D121E-E055-E3C9-A77F-6AAC75A83919}"/>
              </a:ext>
            </a:extLst>
          </p:cNvPr>
          <p:cNvSpPr txBox="1"/>
          <p:nvPr/>
        </p:nvSpPr>
        <p:spPr>
          <a:xfrm>
            <a:off x="3754843" y="7237084"/>
            <a:ext cx="278719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D7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お正月おせちメニュー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5FD9353C-95C2-2CC0-DF11-0D2A7A79D8B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684" y="7526217"/>
            <a:ext cx="3420152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4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22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70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87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18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79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38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60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01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7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14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21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8B4D-E64E-4AB0-BF8C-C4D171BD7A62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21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77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南台新聞2月号</Template>
  <TotalTime>4940</TotalTime>
  <Words>65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BIZ UDPゴシック</vt:lpstr>
      <vt:lpstr>HGP教科書体</vt:lpstr>
      <vt:lpstr>HGP行書体</vt:lpstr>
      <vt:lpstr>HGP創英ﾌﾟﾚｾﾞﾝｽEB</vt:lpstr>
      <vt:lpstr>HGP創英角ﾎﾟｯﾌﾟ体</vt:lpstr>
      <vt:lpstr>HG創英角ﾎﾟｯﾌﾟ体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相模原デイサービス 南台</dc:creator>
  <cp:lastModifiedBy>勇 塩沢</cp:lastModifiedBy>
  <cp:revision>274</cp:revision>
  <cp:lastPrinted>2025-01-03T09:14:06Z</cp:lastPrinted>
  <dcterms:created xsi:type="dcterms:W3CDTF">2022-02-22T07:39:39Z</dcterms:created>
  <dcterms:modified xsi:type="dcterms:W3CDTF">2025-02-25T05:16:37Z</dcterms:modified>
</cp:coreProperties>
</file>