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561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7828"/>
    <a:srgbClr val="1C941C"/>
    <a:srgbClr val="BF0B0B"/>
    <a:srgbClr val="9E7150"/>
    <a:srgbClr val="000000"/>
    <a:srgbClr val="49C028"/>
    <a:srgbClr val="BC2C82"/>
    <a:srgbClr val="E6E6E6"/>
    <a:srgbClr val="C8447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 showGuides="1">
      <p:cViewPr varScale="1">
        <p:scale>
          <a:sx n="104" d="100"/>
          <a:sy n="104" d="100"/>
        </p:scale>
        <p:origin x="102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3996" y="108"/>
      </p:cViewPr>
      <p:guideLst>
        <p:guide orient="horz" pos="3561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/>
          <a:lstStyle>
            <a:lvl1pPr algn="r">
              <a:defRPr sz="1200"/>
            </a:lvl1pPr>
          </a:lstStyle>
          <a:p>
            <a:fld id="{BFA65083-D9C3-4B39-A7D0-94C351FC0165}" type="datetimeFigureOut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7" tIns="45694" rIns="91387" bIns="4569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387" tIns="45694" rIns="91387" bIns="4569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 anchor="b"/>
          <a:lstStyle>
            <a:lvl1pPr algn="r">
              <a:defRPr sz="1200"/>
            </a:lvl1pPr>
          </a:lstStyle>
          <a:p>
            <a:fld id="{C2D93E02-5941-4E1E-A935-DE6C384A9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842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irasuto.mbledos.com/uncategorized/%E3%80%90%E6%9C%80%E6%96%B0%E3%80%91-%E9%A1%8D%E7%B8%81-%E7%B4%A0%E6%9D%90-%E3%82%A4%E3%83%A9%E3%82%B9%E3%83%88/" TargetMode="External"/><Relationship Id="rId13" Type="http://schemas.openxmlformats.org/officeDocument/2006/relationships/image" Target="../media/image6.jpeg"/><Relationship Id="rId18" Type="http://schemas.openxmlformats.org/officeDocument/2006/relationships/image" Target="../media/image11.jpeg"/><Relationship Id="rId3" Type="http://schemas.openxmlformats.org/officeDocument/2006/relationships/image" Target="../media/image1.jpeg"/><Relationship Id="rId21" Type="http://schemas.openxmlformats.org/officeDocument/2006/relationships/image" Target="../media/image14.jpeg"/><Relationship Id="rId7" Type="http://schemas.openxmlformats.org/officeDocument/2006/relationships/image" Target="../media/image3.jpg"/><Relationship Id="rId12" Type="http://schemas.openxmlformats.org/officeDocument/2006/relationships/hyperlink" Target="https://www.macz.com/desk/1955.html?id=NzY4OTU4Jl8mMjcuMTg3LjIyNi4xOTM=" TargetMode="External"/><Relationship Id="rId17" Type="http://schemas.openxmlformats.org/officeDocument/2006/relationships/image" Target="../media/image10.jpeg"/><Relationship Id="rId25" Type="http://schemas.openxmlformats.org/officeDocument/2006/relationships/image" Target="../media/image17.png"/><Relationship Id="rId2" Type="http://schemas.openxmlformats.org/officeDocument/2006/relationships/slide" Target="../slides/slide1.xml"/><Relationship Id="rId16" Type="http://schemas.openxmlformats.org/officeDocument/2006/relationships/image" Target="../media/image9.jpeg"/><Relationship Id="rId20" Type="http://schemas.openxmlformats.org/officeDocument/2006/relationships/image" Target="../media/image13.jpeg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sozailab.jp/sozai/detail/9196/" TargetMode="External"/><Relationship Id="rId11" Type="http://schemas.openxmlformats.org/officeDocument/2006/relationships/image" Target="../media/image5.jpeg"/><Relationship Id="rId24" Type="http://schemas.openxmlformats.org/officeDocument/2006/relationships/hyperlink" Target="https://chicodeza.com/freeitems/bara-illust.html" TargetMode="External"/><Relationship Id="rId5" Type="http://schemas.openxmlformats.org/officeDocument/2006/relationships/image" Target="../media/image2.jpg"/><Relationship Id="rId15" Type="http://schemas.openxmlformats.org/officeDocument/2006/relationships/image" Target="../media/image8.jpeg"/><Relationship Id="rId23" Type="http://schemas.openxmlformats.org/officeDocument/2006/relationships/image" Target="../media/image16.png"/><Relationship Id="rId10" Type="http://schemas.openxmlformats.org/officeDocument/2006/relationships/hyperlink" Target="https://piclike.net/event/1055.html" TargetMode="External"/><Relationship Id="rId19" Type="http://schemas.openxmlformats.org/officeDocument/2006/relationships/image" Target="../media/image12.jpeg"/><Relationship Id="rId4" Type="http://schemas.openxmlformats.org/officeDocument/2006/relationships/hyperlink" Target="https://www.ac-illust.com/main/detail.php?id=23214315" TargetMode="External"/><Relationship Id="rId9" Type="http://schemas.openxmlformats.org/officeDocument/2006/relationships/image" Target="../media/image4.png"/><Relationship Id="rId14" Type="http://schemas.openxmlformats.org/officeDocument/2006/relationships/image" Target="../media/image7.jpeg"/><Relationship Id="rId22" Type="http://schemas.openxmlformats.org/officeDocument/2006/relationships/image" Target="../media/image15.jpeg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図 114">
            <a:extLst>
              <a:ext uri="{FF2B5EF4-FFF2-40B4-BE49-F238E27FC236}">
                <a16:creationId xmlns:a16="http://schemas.microsoft.com/office/drawing/2014/main" id="{90A71AE5-01AA-4CD1-533F-862627984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67121" y="7478254"/>
            <a:ext cx="3097269" cy="232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DA06B1E0-770D-5EE7-05D9-143E66C5D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067" y="7230838"/>
            <a:ext cx="3536087" cy="2663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C762A89C-B521-C623-DD8F-B609136DD9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5678" y="2381709"/>
            <a:ext cx="6604406" cy="4667708"/>
          </a:xfrm>
          <a:prstGeom prst="rect">
            <a:avLst/>
          </a:prstGeom>
        </p:spPr>
      </p:pic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091E0062-C0F7-1CF9-405A-787DC0300630}"/>
              </a:ext>
            </a:extLst>
          </p:cNvPr>
          <p:cNvSpPr/>
          <p:nvPr/>
        </p:nvSpPr>
        <p:spPr>
          <a:xfrm>
            <a:off x="555783" y="2865298"/>
            <a:ext cx="5632583" cy="371415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8650BBAB-C6BE-FAA0-CF29-4F115297F2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-129730" y="45824"/>
            <a:ext cx="934320" cy="93432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BC0E8CC-A109-0EF3-0E6D-5D4C88C4BA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t="41272" b="31645"/>
          <a:stretch/>
        </p:blipFill>
        <p:spPr>
          <a:xfrm>
            <a:off x="11960" y="891961"/>
            <a:ext cx="6735763" cy="102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2582161" y="26331"/>
            <a:ext cx="1577811" cy="253259"/>
          </a:xfrm>
        </p:spPr>
        <p:txBody>
          <a:bodyPr/>
          <a:lstStyle/>
          <a:p>
            <a:pPr algn="l"/>
            <a:r>
              <a:rPr kumimoji="1" lang="ja-JP" altLang="en-US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デイサービス月刊新聞</a:t>
            </a:r>
            <a:endParaRPr kumimoji="1" lang="en-US" altLang="ja-JP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7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5170239" y="97176"/>
            <a:ext cx="1380249" cy="220181"/>
          </a:xfrm>
        </p:spPr>
        <p:txBody>
          <a:bodyPr/>
          <a:lstStyle/>
          <a:p>
            <a:pPr algn="l"/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令和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6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年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12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月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1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日</a:t>
            </a:r>
            <a:endParaRPr kumimoji="1" lang="en-US" altLang="ja-JP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7561" y="92975"/>
            <a:ext cx="4441998" cy="8925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softEdge rad="127000"/>
          </a:effectLst>
        </p:spPr>
        <p:txBody>
          <a:bodyPr wrap="square" lIns="91387" tIns="45694" rIns="91387" bIns="45694" rtlCol="0">
            <a:spAutoFit/>
          </a:bodyPr>
          <a:lstStyle/>
          <a:p>
            <a:endParaRPr lang="en-US" altLang="ja-JP" sz="1000" dirty="0"/>
          </a:p>
          <a:p>
            <a:r>
              <a:rPr lang="ja-JP" altLang="en-US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 </a:t>
            </a:r>
            <a:r>
              <a:rPr lang="ja-JP" altLang="en-US" sz="32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デイサービス南台新聞</a:t>
            </a:r>
            <a:endParaRPr lang="en-US" altLang="ja-JP" sz="32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endParaRPr lang="ja-JP" altLang="en-US" sz="1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91179" y="300430"/>
            <a:ext cx="1656155" cy="5539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91387" tIns="45694" rIns="91387" bIns="45694" rtlCol="0">
            <a:spAutoFit/>
          </a:bodyPr>
          <a:lstStyle/>
          <a:p>
            <a:pPr algn="ctr"/>
            <a:r>
              <a:rPr lang="en-US" altLang="ja-JP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12</a:t>
            </a:r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月号</a:t>
            </a:r>
            <a:endParaRPr lang="en-US" altLang="ja-JP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第</a:t>
            </a:r>
            <a:r>
              <a:rPr lang="en-US" altLang="ja-JP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100</a:t>
            </a:r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号</a:t>
            </a:r>
            <a:endParaRPr lang="en-US" altLang="ja-JP" sz="1000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1000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相模原デイサービス南台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DA808BF-73FA-E26F-1863-2A59F81AE127}"/>
              </a:ext>
            </a:extLst>
          </p:cNvPr>
          <p:cNvSpPr txBox="1"/>
          <p:nvPr/>
        </p:nvSpPr>
        <p:spPr>
          <a:xfrm>
            <a:off x="133128" y="1047244"/>
            <a:ext cx="6494519" cy="707886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デイサービス南台新聞も今回で</a:t>
            </a:r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100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号を迎えました！</a:t>
            </a:r>
            <a:endParaRPr lang="en-US" altLang="ja-JP" sz="2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200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号を目指して皆様と沢山思い出を作りたいですね！</a:t>
            </a:r>
            <a:endParaRPr lang="en-US" altLang="ja-JP" sz="20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DBE1E07-BD5E-2639-A264-9592E1224E47}"/>
              </a:ext>
            </a:extLst>
          </p:cNvPr>
          <p:cNvSpPr/>
          <p:nvPr/>
        </p:nvSpPr>
        <p:spPr>
          <a:xfrm>
            <a:off x="-129730" y="7080557"/>
            <a:ext cx="39637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cap="none" spc="0" dirty="0">
                <a:ln w="127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6700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40000"/>
                        <a:lumOff val="60000"/>
                      </a:schemeClr>
                    </a:gs>
                    <a:gs pos="41000">
                      <a:schemeClr val="accent2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/>
              </a:rPr>
              <a:t>HAPPY</a:t>
            </a:r>
            <a:r>
              <a:rPr lang="ja-JP" altLang="en-US" sz="3200" b="1" cap="none" spc="0" dirty="0">
                <a:ln w="127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6700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40000"/>
                        <a:lumOff val="60000"/>
                      </a:schemeClr>
                    </a:gs>
                    <a:gs pos="41000">
                      <a:schemeClr val="accent2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/>
              </a:rPr>
              <a:t>　</a:t>
            </a:r>
            <a:r>
              <a:rPr lang="en-US" altLang="ja-JP" sz="3200" b="1" cap="none" spc="0" dirty="0">
                <a:ln w="127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6700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40000"/>
                        <a:lumOff val="60000"/>
                      </a:schemeClr>
                    </a:gs>
                    <a:gs pos="41000">
                      <a:schemeClr val="accent2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/>
              </a:rPr>
              <a:t>BIRTHDAY</a:t>
            </a:r>
            <a:r>
              <a:rPr lang="ja-JP" altLang="en-US" sz="3200" b="1" cap="none" spc="0" dirty="0">
                <a:ln w="127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6700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40000"/>
                        <a:lumOff val="60000"/>
                      </a:schemeClr>
                    </a:gs>
                    <a:gs pos="41000">
                      <a:schemeClr val="accent2">
                        <a:lumMod val="75000"/>
                      </a:schemeClr>
                    </a:gs>
                  </a:gsLst>
                  <a:lin ang="5400000" scaled="1"/>
                  <a:tileRect/>
                </a:gradFill>
                <a:effectLst/>
              </a:rPr>
              <a:t>！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8FFE81CC-0470-2F53-5403-7B5FA6295F62}"/>
              </a:ext>
            </a:extLst>
          </p:cNvPr>
          <p:cNvSpPr/>
          <p:nvPr/>
        </p:nvSpPr>
        <p:spPr>
          <a:xfrm>
            <a:off x="333974" y="1942398"/>
            <a:ext cx="6091732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デイサービス作品展開催！</a:t>
            </a:r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B1465870-EDD2-9A78-A156-FB6010A45B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54" y="2860024"/>
            <a:ext cx="1642441" cy="123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8873925B-CE00-4EF8-8EB0-9B204E7A36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41" y="2859378"/>
            <a:ext cx="1642441" cy="123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ACD24F7F-18C9-C5EE-40BB-119AF58453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3" y="2872461"/>
            <a:ext cx="1642441" cy="123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C081D672-32E7-65FD-4BA1-64F4840D54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3" y="7606308"/>
            <a:ext cx="2727260" cy="2045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64331EDA-A2B7-4D61-CCDC-9652D52609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10" y="4097129"/>
            <a:ext cx="1642441" cy="123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FAC76480-D8F2-4F21-76A2-61A7C675D2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72" y="4107385"/>
            <a:ext cx="1642441" cy="123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DF776D3A-348C-C419-8441-2DBA763906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71" y="5337291"/>
            <a:ext cx="1642441" cy="123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5C555468-1EC3-17EF-2EE9-EDF4C137E1E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55" y="5350713"/>
            <a:ext cx="1642441" cy="123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CECEE548-E410-1745-08A0-D086B573496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63" y="5341700"/>
            <a:ext cx="1642441" cy="123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F0289AC-09EF-FFD6-2009-EC57F1E2D0F0}"/>
              </a:ext>
            </a:extLst>
          </p:cNvPr>
          <p:cNvSpPr txBox="1"/>
          <p:nvPr/>
        </p:nvSpPr>
        <p:spPr>
          <a:xfrm>
            <a:off x="851143" y="6794465"/>
            <a:ext cx="5112568" cy="338554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7500">
                <a:schemeClr val="accent2">
                  <a:lumMod val="40000"/>
                  <a:lumOff val="6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1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相模原公園にて日頃の成果の展示会を開催しました！</a:t>
            </a:r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DF529D42-D2EB-F1EF-917A-878973CBBC9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8" r="12238"/>
          <a:stretch/>
        </p:blipFill>
        <p:spPr>
          <a:xfrm>
            <a:off x="4065059" y="7583101"/>
            <a:ext cx="2034466" cy="2137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正方形/長方形 10"/>
          <p:cNvSpPr/>
          <p:nvPr/>
        </p:nvSpPr>
        <p:spPr>
          <a:xfrm>
            <a:off x="16663" y="1913965"/>
            <a:ext cx="6675694" cy="7923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2" name="図 101">
            <a:extLst>
              <a:ext uri="{FF2B5EF4-FFF2-40B4-BE49-F238E27FC236}">
                <a16:creationId xmlns:a16="http://schemas.microsoft.com/office/drawing/2014/main" id="{FA3D15A3-42AD-9592-32BB-C8D40B577F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 rot="5400000">
            <a:off x="2143573" y="7338883"/>
            <a:ext cx="1359281" cy="1359281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A72FA59C-2602-58FF-CC2E-40D60E4028F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 rot="5400000" flipH="1" flipV="1">
            <a:off x="-28533" y="8579258"/>
            <a:ext cx="1359281" cy="1359281"/>
          </a:xfrm>
          <a:prstGeom prst="rect">
            <a:avLst/>
          </a:prstGeom>
        </p:spPr>
      </p:pic>
      <p:pic>
        <p:nvPicPr>
          <p:cNvPr id="108" name="図 107">
            <a:extLst>
              <a:ext uri="{FF2B5EF4-FFF2-40B4-BE49-F238E27FC236}">
                <a16:creationId xmlns:a16="http://schemas.microsoft.com/office/drawing/2014/main" id="{B58221AB-0D8E-55EA-8F59-9F9EBB52F9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 rot="16200000" flipV="1">
            <a:off x="2114723" y="8579258"/>
            <a:ext cx="1359281" cy="1359281"/>
          </a:xfrm>
          <a:prstGeom prst="rect">
            <a:avLst/>
          </a:prstGeom>
        </p:spPr>
      </p:pic>
      <p:pic>
        <p:nvPicPr>
          <p:cNvPr id="109" name="図 108">
            <a:extLst>
              <a:ext uri="{FF2B5EF4-FFF2-40B4-BE49-F238E27FC236}">
                <a16:creationId xmlns:a16="http://schemas.microsoft.com/office/drawing/2014/main" id="{F8B32CA2-0E8C-6607-1722-D0E1EBE31F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 rot="16200000" flipH="1">
            <a:off x="-26034" y="7376893"/>
            <a:ext cx="1359281" cy="1359281"/>
          </a:xfrm>
          <a:prstGeom prst="rect">
            <a:avLst/>
          </a:prstGeom>
        </p:spPr>
      </p:pic>
      <p:pic>
        <p:nvPicPr>
          <p:cNvPr id="117" name="図 116">
            <a:extLst>
              <a:ext uri="{FF2B5EF4-FFF2-40B4-BE49-F238E27FC236}">
                <a16:creationId xmlns:a16="http://schemas.microsoft.com/office/drawing/2014/main" id="{30F71121-BFCB-36F9-7F88-934A9460287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012" y="7122009"/>
            <a:ext cx="1988895" cy="67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4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22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870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87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118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79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38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60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901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7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14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21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08B4D-E64E-4AB0-BF8C-C4D171BD7A62}" type="datetimeFigureOut">
              <a:rPr kumimoji="1" lang="ja-JP" altLang="en-US" smtClean="0"/>
              <a:t>2024/12/5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2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1877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南台新聞2月号</Template>
  <TotalTime>4394</TotalTime>
  <Words>64</Words>
  <Application>Microsoft Office PowerPoint</Application>
  <PresentationFormat>画面に合わせる (4:3)</PresentationFormat>
  <Paragraphs>12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BIZ UDPゴシック</vt:lpstr>
      <vt:lpstr>HGP教科書体</vt:lpstr>
      <vt:lpstr>HGP創英ﾌﾟﾚｾﾞﾝｽEB</vt:lpstr>
      <vt:lpstr>HGP創英角ﾎﾟｯﾌﾟ体</vt:lpstr>
      <vt:lpstr>HG創英角ﾎﾟｯﾌﾟ体</vt:lpstr>
      <vt:lpstr>Arial</vt:lpstr>
      <vt:lpstr>Calibri</vt:lpstr>
      <vt:lpstr>Office ​​テーマ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相模原デイサービス 南台</dc:creator>
  <cp:lastModifiedBy>南台 相模原デイサービス</cp:lastModifiedBy>
  <cp:revision>266</cp:revision>
  <cp:lastPrinted>2024-12-05T05:40:50Z</cp:lastPrinted>
  <dcterms:created xsi:type="dcterms:W3CDTF">2022-02-22T07:39:39Z</dcterms:created>
  <dcterms:modified xsi:type="dcterms:W3CDTF">2024-12-05T05:45:14Z</dcterms:modified>
</cp:coreProperties>
</file>