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561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7828"/>
    <a:srgbClr val="BF0B0B"/>
    <a:srgbClr val="9E7150"/>
    <a:srgbClr val="000000"/>
    <a:srgbClr val="49C028"/>
    <a:srgbClr val="BC2C82"/>
    <a:srgbClr val="E6E6E6"/>
    <a:srgbClr val="C84476"/>
    <a:srgbClr val="CC0000"/>
    <a:srgbClr val="E156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94660"/>
  </p:normalViewPr>
  <p:slideViewPr>
    <p:cSldViewPr showGuides="1">
      <p:cViewPr varScale="1">
        <p:scale>
          <a:sx n="104" d="100"/>
          <a:sy n="104" d="100"/>
        </p:scale>
        <p:origin x="102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3996" y="-234"/>
      </p:cViewPr>
      <p:guideLst>
        <p:guide orient="horz" pos="3561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/>
          <a:lstStyle>
            <a:lvl1pPr algn="r">
              <a:defRPr sz="1200"/>
            </a:lvl1pPr>
          </a:lstStyle>
          <a:p>
            <a:fld id="{BFA65083-D9C3-4B39-A7D0-94C351FC0165}" type="datetimeFigureOut">
              <a:rPr kumimoji="1" lang="ja-JP" altLang="en-US" smtClean="0"/>
              <a:t>2024/11/6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87" tIns="45694" rIns="91387" bIns="4569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387" tIns="45694" rIns="91387" bIns="4569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 anchor="b"/>
          <a:lstStyle>
            <a:lvl1pPr algn="r">
              <a:defRPr sz="1200"/>
            </a:lvl1pPr>
          </a:lstStyle>
          <a:p>
            <a:fld id="{C2D93E02-5941-4E1E-A935-DE6C384A9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842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tolia.com/id/172448082" TargetMode="External"/><Relationship Id="rId13" Type="http://schemas.openxmlformats.org/officeDocument/2006/relationships/image" Target="../media/image6.jpeg"/><Relationship Id="rId18" Type="http://schemas.openxmlformats.org/officeDocument/2006/relationships/image" Target="../media/image10.jpeg"/><Relationship Id="rId26" Type="http://schemas.openxmlformats.org/officeDocument/2006/relationships/image" Target="../media/image17.jpeg"/><Relationship Id="rId3" Type="http://schemas.openxmlformats.org/officeDocument/2006/relationships/image" Target="../media/image1.jpg"/><Relationship Id="rId21" Type="http://schemas.openxmlformats.org/officeDocument/2006/relationships/image" Target="../media/image13.jpeg"/><Relationship Id="rId7" Type="http://schemas.openxmlformats.org/officeDocument/2006/relationships/image" Target="../media/image3.jpg"/><Relationship Id="rId12" Type="http://schemas.openxmlformats.org/officeDocument/2006/relationships/hyperlink" Target="http://gahag.net/001273-maple-frame/" TargetMode="External"/><Relationship Id="rId17" Type="http://schemas.openxmlformats.org/officeDocument/2006/relationships/image" Target="../media/image9.jpeg"/><Relationship Id="rId25" Type="http://schemas.openxmlformats.org/officeDocument/2006/relationships/image" Target="../media/image16.jpeg"/><Relationship Id="rId2" Type="http://schemas.openxmlformats.org/officeDocument/2006/relationships/slide" Target="../slides/slide1.xml"/><Relationship Id="rId16" Type="http://schemas.openxmlformats.org/officeDocument/2006/relationships/image" Target="../media/image8.jpeg"/><Relationship Id="rId20" Type="http://schemas.openxmlformats.org/officeDocument/2006/relationships/image" Target="../media/image12.jpeg"/><Relationship Id="rId29" Type="http://schemas.openxmlformats.org/officeDocument/2006/relationships/hyperlink" Target="https://www.irasutoya.com/2014/01/blog-post_4909.html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llustnomi.com/2021/07/event/1648/" TargetMode="External"/><Relationship Id="rId11" Type="http://schemas.openxmlformats.org/officeDocument/2006/relationships/image" Target="../media/image5.png"/><Relationship Id="rId24" Type="http://schemas.openxmlformats.org/officeDocument/2006/relationships/image" Target="../media/image15.jpeg"/><Relationship Id="rId5" Type="http://schemas.openxmlformats.org/officeDocument/2006/relationships/image" Target="../media/image2.png"/><Relationship Id="rId15" Type="http://schemas.openxmlformats.org/officeDocument/2006/relationships/hyperlink" Target="http://photo-promenade.com/recommended-autumn_leaves_spots/" TargetMode="External"/><Relationship Id="rId23" Type="http://schemas.openxmlformats.org/officeDocument/2006/relationships/hyperlink" Target="https://www.kango-roo.com/ki/image_978/" TargetMode="External"/><Relationship Id="rId28" Type="http://schemas.openxmlformats.org/officeDocument/2006/relationships/image" Target="../media/image19.png"/><Relationship Id="rId10" Type="http://schemas.openxmlformats.org/officeDocument/2006/relationships/hyperlink" Target="https://bestpixtajptsfn.blogspot.com/2021/05/25-274424.html" TargetMode="External"/><Relationship Id="rId19" Type="http://schemas.openxmlformats.org/officeDocument/2006/relationships/image" Target="../media/image11.jpeg"/><Relationship Id="rId31" Type="http://schemas.openxmlformats.org/officeDocument/2006/relationships/hyperlink" Target="https://japaclip.com/appatite-of-fall/" TargetMode="External"/><Relationship Id="rId4" Type="http://schemas.openxmlformats.org/officeDocument/2006/relationships/hyperlink" Target="https://stock.adobe.com/images/%E3%82%B9%E3%83%9D%E3%83%BC%E3%83%84%E3%81%AE%E7%A7%8B%E3%81%AE%E3%82%A4%E3%83%A9%E3%82%B9%E3%83%88%E6%96%87%E5%AD%97/502758516" TargetMode="External"/><Relationship Id="rId9" Type="http://schemas.openxmlformats.org/officeDocument/2006/relationships/image" Target="../media/image4.jpg"/><Relationship Id="rId14" Type="http://schemas.openxmlformats.org/officeDocument/2006/relationships/image" Target="../media/image7.jpg"/><Relationship Id="rId22" Type="http://schemas.openxmlformats.org/officeDocument/2006/relationships/image" Target="../media/image14.png"/><Relationship Id="rId27" Type="http://schemas.openxmlformats.org/officeDocument/2006/relationships/image" Target="../media/image18.jpeg"/><Relationship Id="rId30" Type="http://schemas.openxmlformats.org/officeDocument/2006/relationships/image" Target="../media/image20.png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F031DE16-46EE-1AC9-B1C7-C6DF0239F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237"/>
          <a:stretch/>
        </p:blipFill>
        <p:spPr>
          <a:xfrm>
            <a:off x="5714532" y="2845690"/>
            <a:ext cx="923714" cy="1398506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24538C53-0239-E6B1-4445-D027B478F7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43743" y="2030929"/>
            <a:ext cx="6421533" cy="614233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CB80DCA-B972-8495-294E-CCE85E5203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5462"/>
          <a:stretch/>
        </p:blipFill>
        <p:spPr>
          <a:xfrm>
            <a:off x="53858" y="28529"/>
            <a:ext cx="665156" cy="978886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92CB82CC-AE25-B293-CB58-930F7724BF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349903" y="7288898"/>
            <a:ext cx="3371299" cy="2528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84D9305-39A1-2156-4308-799DE3FE8E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-41446" y="7345481"/>
            <a:ext cx="3556138" cy="2540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07767C5-46CF-5296-26DD-D5F0479C72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8" t="28438" r="31812" b="10796"/>
          <a:stretch/>
        </p:blipFill>
        <p:spPr>
          <a:xfrm>
            <a:off x="2073888" y="8359676"/>
            <a:ext cx="1440804" cy="1487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1B911BB-E387-F3D1-51E6-67129BE7CF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b="77592"/>
          <a:stretch/>
        </p:blipFill>
        <p:spPr>
          <a:xfrm flipH="1">
            <a:off x="0" y="895572"/>
            <a:ext cx="6735763" cy="1009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2582161" y="26331"/>
            <a:ext cx="1577811" cy="253259"/>
          </a:xfrm>
        </p:spPr>
        <p:txBody>
          <a:bodyPr/>
          <a:lstStyle/>
          <a:p>
            <a:pPr algn="l"/>
            <a:r>
              <a:rPr kumimoji="1" lang="ja-JP" altLang="en-US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デイサービス月刊新聞</a:t>
            </a:r>
            <a:endParaRPr kumimoji="1" lang="en-US" altLang="ja-JP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7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5170239" y="97176"/>
            <a:ext cx="1380249" cy="220181"/>
          </a:xfrm>
        </p:spPr>
        <p:txBody>
          <a:bodyPr/>
          <a:lstStyle/>
          <a:p>
            <a:pPr algn="l"/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令和</a:t>
            </a:r>
            <a:r>
              <a:rPr lang="en-US" altLang="ja-JP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6</a:t>
            </a:r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年</a:t>
            </a:r>
            <a:r>
              <a:rPr lang="en-US" altLang="ja-JP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11</a:t>
            </a:r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月</a:t>
            </a:r>
            <a:r>
              <a:rPr lang="en-US" altLang="ja-JP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1</a:t>
            </a:r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日</a:t>
            </a:r>
            <a:endParaRPr kumimoji="1" lang="en-US" altLang="ja-JP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7561" y="92975"/>
            <a:ext cx="4441998" cy="89254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  <a:effectLst>
            <a:softEdge rad="127000"/>
          </a:effectLst>
        </p:spPr>
        <p:txBody>
          <a:bodyPr wrap="square" lIns="91387" tIns="45694" rIns="91387" bIns="45694" rtlCol="0">
            <a:spAutoFit/>
          </a:bodyPr>
          <a:lstStyle/>
          <a:p>
            <a:endParaRPr lang="en-US" altLang="ja-JP" sz="1000" dirty="0"/>
          </a:p>
          <a:p>
            <a:r>
              <a:rPr lang="ja-JP" altLang="en-US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 </a:t>
            </a:r>
            <a:r>
              <a:rPr lang="ja-JP" altLang="en-US" sz="32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デイサービス南台新聞</a:t>
            </a:r>
            <a:endParaRPr lang="en-US" altLang="ja-JP" sz="32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endParaRPr lang="ja-JP" altLang="en-US" sz="1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91179" y="300430"/>
            <a:ext cx="1656155" cy="5539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lIns="91387" tIns="45694" rIns="91387" bIns="45694" rtlCol="0">
            <a:spAutoFit/>
          </a:bodyPr>
          <a:lstStyle/>
          <a:p>
            <a:pPr algn="ctr"/>
            <a:r>
              <a:rPr lang="en-US" altLang="ja-JP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11</a:t>
            </a:r>
            <a:r>
              <a:rPr lang="ja-JP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月号</a:t>
            </a:r>
            <a:endParaRPr lang="en-US" altLang="ja-JP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第</a:t>
            </a:r>
            <a:r>
              <a:rPr lang="en-US" altLang="ja-JP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99</a:t>
            </a:r>
            <a:r>
              <a:rPr lang="ja-JP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号</a:t>
            </a:r>
            <a:endParaRPr lang="en-US" altLang="ja-JP" sz="1000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1000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相模原デイサービス南台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16663" y="1913965"/>
            <a:ext cx="6675694" cy="79239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DA808BF-73FA-E26F-1863-2A59F81AE127}"/>
              </a:ext>
            </a:extLst>
          </p:cNvPr>
          <p:cNvSpPr txBox="1"/>
          <p:nvPr/>
        </p:nvSpPr>
        <p:spPr>
          <a:xfrm>
            <a:off x="102644" y="1044693"/>
            <a:ext cx="6494519" cy="707886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芸術の秋、スポーツの秋、食欲の秋、</a:t>
            </a:r>
            <a:r>
              <a:rPr lang="en-US" altLang="ja-JP" sz="2000" b="1" dirty="0" err="1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etc</a:t>
            </a:r>
            <a:r>
              <a:rPr lang="ja-JP" altLang="en-US" sz="2000" b="1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、、、</a:t>
            </a:r>
            <a:endParaRPr lang="en-US" altLang="ja-JP" sz="2000" b="1" dirty="0">
              <a:solidFill>
                <a:srgbClr val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000" b="1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色々な秋を皆様と一緒に楽しみたいですね！</a:t>
            </a:r>
            <a:endParaRPr lang="en-US" altLang="ja-JP" sz="2000" b="1" dirty="0">
              <a:solidFill>
                <a:srgbClr val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DBE1E07-BD5E-2639-A264-9592E1224E47}"/>
              </a:ext>
            </a:extLst>
          </p:cNvPr>
          <p:cNvSpPr/>
          <p:nvPr/>
        </p:nvSpPr>
        <p:spPr>
          <a:xfrm>
            <a:off x="-129730" y="7006064"/>
            <a:ext cx="39637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 flip="none" rotWithShape="1">
                  <a:gsLst>
                    <a:gs pos="100000">
                      <a:schemeClr val="accent6">
                        <a:lumMod val="50000"/>
                      </a:schemeClr>
                    </a:gs>
                    <a:gs pos="53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lin ang="5400000" scaled="1"/>
                  <a:tileRect/>
                </a:gradFill>
                <a:effectLst/>
              </a:rPr>
              <a:t>HAPPY</a:t>
            </a:r>
            <a:r>
              <a:rPr lang="ja-JP" alt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 flip="none" rotWithShape="1">
                  <a:gsLst>
                    <a:gs pos="100000">
                      <a:schemeClr val="accent6">
                        <a:lumMod val="50000"/>
                      </a:schemeClr>
                    </a:gs>
                    <a:gs pos="53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lin ang="5400000" scaled="1"/>
                  <a:tileRect/>
                </a:gradFill>
                <a:effectLst/>
              </a:rPr>
              <a:t>　</a:t>
            </a:r>
            <a:r>
              <a:rPr lang="en-US" altLang="ja-JP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 flip="none" rotWithShape="1">
                  <a:gsLst>
                    <a:gs pos="100000">
                      <a:schemeClr val="accent6">
                        <a:lumMod val="50000"/>
                      </a:schemeClr>
                    </a:gs>
                    <a:gs pos="53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lin ang="5400000" scaled="1"/>
                  <a:tileRect/>
                </a:gradFill>
                <a:effectLst/>
              </a:rPr>
              <a:t>BIRTHDAY</a:t>
            </a:r>
            <a:r>
              <a:rPr lang="ja-JP" alt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 flip="none" rotWithShape="1">
                  <a:gsLst>
                    <a:gs pos="100000">
                      <a:schemeClr val="accent6">
                        <a:lumMod val="50000"/>
                      </a:schemeClr>
                    </a:gs>
                    <a:gs pos="53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lin ang="5400000" scaled="1"/>
                  <a:tileRect/>
                </a:gradFill>
                <a:effectLst/>
              </a:rPr>
              <a:t>！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DD6F92-2E1E-AEDA-0D94-175AC8C5A6E7}"/>
              </a:ext>
            </a:extLst>
          </p:cNvPr>
          <p:cNvSpPr txBox="1"/>
          <p:nvPr/>
        </p:nvSpPr>
        <p:spPr>
          <a:xfrm>
            <a:off x="3379842" y="1975943"/>
            <a:ext cx="3265237" cy="830997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7500">
                <a:srgbClr val="D87828"/>
              </a:gs>
              <a:gs pos="35000">
                <a:srgbClr val="D87828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機能訓練体操に屋外歩行訓練！</a:t>
            </a:r>
            <a:endParaRPr kumimoji="1" lang="en-US" altLang="ja-JP" sz="1600" dirty="0">
              <a:solidFill>
                <a:schemeClr val="tx1">
                  <a:lumMod val="85000"/>
                  <a:lumOff val="15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みんなで楽しみながら運動に</a:t>
            </a:r>
            <a:endParaRPr kumimoji="1" lang="en-US" altLang="ja-JP" sz="1600" dirty="0">
              <a:solidFill>
                <a:schemeClr val="tx1">
                  <a:lumMod val="85000"/>
                  <a:lumOff val="15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励まれています！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700ADDC-9E4E-1A57-4DF5-DDE4E10999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2" t="22859" r="32985" b="16318"/>
          <a:stretch/>
        </p:blipFill>
        <p:spPr>
          <a:xfrm>
            <a:off x="991618" y="7791855"/>
            <a:ext cx="1480935" cy="1620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BDB4576-8E61-ACE1-009C-BF9AB778A9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0" t="17637" r="21959" b="10531"/>
          <a:stretch/>
        </p:blipFill>
        <p:spPr>
          <a:xfrm>
            <a:off x="43406" y="7440497"/>
            <a:ext cx="1251924" cy="1237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24C264D9-E031-A590-07CE-B602176AA09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7304" r="4853" b="8685"/>
          <a:stretch/>
        </p:blipFill>
        <p:spPr>
          <a:xfrm>
            <a:off x="3615029" y="7658230"/>
            <a:ext cx="2891424" cy="1966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F0289AC-09EF-FFD6-2009-EC57F1E2D0F0}"/>
              </a:ext>
            </a:extLst>
          </p:cNvPr>
          <p:cNvSpPr txBox="1"/>
          <p:nvPr/>
        </p:nvSpPr>
        <p:spPr>
          <a:xfrm>
            <a:off x="53858" y="1976529"/>
            <a:ext cx="3265237" cy="830997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7500">
                <a:srgbClr val="D87828"/>
              </a:gs>
              <a:gs pos="35000">
                <a:srgbClr val="D87828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紅葉の飾り絵にハロウィンアート！</a:t>
            </a:r>
            <a:endParaRPr kumimoji="1" lang="en-US" altLang="ja-JP" sz="1600" dirty="0">
              <a:solidFill>
                <a:schemeClr val="tx1">
                  <a:lumMod val="85000"/>
                  <a:lumOff val="15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みんなで協力して素敵な作品が</a:t>
            </a:r>
            <a:endParaRPr lang="en-US" altLang="ja-JP" sz="1600" dirty="0">
              <a:solidFill>
                <a:schemeClr val="tx1">
                  <a:lumMod val="85000"/>
                  <a:lumOff val="15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完成しました！</a:t>
            </a:r>
            <a:endParaRPr kumimoji="1" lang="ja-JP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912D9068-F71E-215C-E84A-1E30CD67D0B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204" y="5566373"/>
            <a:ext cx="2062762" cy="1547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79627BCD-C12D-9EFC-710F-AAA4EC90875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401" y="4284772"/>
            <a:ext cx="2062762" cy="1547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419FBF30-9549-08F1-023E-73CCA78A245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71" y="2931057"/>
            <a:ext cx="2062762" cy="1547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DAE0569D-DCF0-0814-6C19-49CA8DEE1F0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5420678" y="5820682"/>
            <a:ext cx="1303923" cy="1303923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C5B36944-E9D9-1AE4-A4F9-B567D099A4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2" y="5819668"/>
            <a:ext cx="1499912" cy="112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8AFFC3D2-4123-4069-D816-54BCC604929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81" y="5807748"/>
            <a:ext cx="1499912" cy="112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2A400734-1653-84D7-CAE9-0E5A1A18479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6" t="2689" r="14995" b="7805"/>
          <a:stretch/>
        </p:blipFill>
        <p:spPr>
          <a:xfrm>
            <a:off x="1326136" y="2868988"/>
            <a:ext cx="1987745" cy="19928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B27F0A61-CD46-7A86-2EE7-E30A2A54F20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t="3695" b="5177"/>
          <a:stretch/>
        </p:blipFill>
        <p:spPr>
          <a:xfrm>
            <a:off x="170487" y="4415130"/>
            <a:ext cx="1860333" cy="13097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C5A154DE-3CCE-90C9-9950-8ACB3AE4C6A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74517" y="2972221"/>
            <a:ext cx="1226743" cy="1200675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59E38A8-57EB-76B3-CBB5-A72F564B32CD}"/>
              </a:ext>
            </a:extLst>
          </p:cNvPr>
          <p:cNvSpPr txBox="1"/>
          <p:nvPr/>
        </p:nvSpPr>
        <p:spPr>
          <a:xfrm>
            <a:off x="3661086" y="7180931"/>
            <a:ext cx="2803140" cy="369332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7500">
                <a:srgbClr val="D87828"/>
              </a:gs>
              <a:gs pos="35000">
                <a:srgbClr val="D87828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1"/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秋の味覚</a:t>
            </a:r>
            <a:r>
              <a:rPr lang="ja-JP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、</a:t>
            </a:r>
            <a:r>
              <a:rPr kumimoji="1" lang="ja-JP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松茸風釜めし！</a:t>
            </a:r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4585C360-F937-6E46-D525-BBDC6668D05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5466685" y="7402410"/>
            <a:ext cx="1256506" cy="68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4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2024/11/6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223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2024/11/6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8703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2024/11/6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487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2024/11/6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118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2024/11/6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279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2024/11/6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7385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2024/11/6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760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2024/11/6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9013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2024/11/6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79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2024/11/6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9142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2024/11/6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21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08B4D-E64E-4AB0-BF8C-C4D171BD7A62}" type="datetimeFigureOut">
              <a:rPr kumimoji="1" lang="ja-JP" altLang="en-US" smtClean="0"/>
              <a:t>2024/11/6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021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1877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南台新聞2月号</Template>
  <TotalTime>4039</TotalTime>
  <Words>92</Words>
  <Application>Microsoft Office PowerPoint</Application>
  <PresentationFormat>画面に合わせる (4:3)</PresentationFormat>
  <Paragraphs>17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BIZ UDPゴシック</vt:lpstr>
      <vt:lpstr>HGP教科書体</vt:lpstr>
      <vt:lpstr>HGP創英角ﾎﾟｯﾌﾟ体</vt:lpstr>
      <vt:lpstr>HG創英角ﾎﾟｯﾌﾟ体</vt:lpstr>
      <vt:lpstr>Arial</vt:lpstr>
      <vt:lpstr>Calibri</vt:lpstr>
      <vt:lpstr>Office ​​テーマ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相模原デイサービス 南台</dc:creator>
  <cp:lastModifiedBy>南台 相模原デイサービス</cp:lastModifiedBy>
  <cp:revision>261</cp:revision>
  <cp:lastPrinted>2024-11-06T09:58:03Z</cp:lastPrinted>
  <dcterms:created xsi:type="dcterms:W3CDTF">2022-02-22T07:39:39Z</dcterms:created>
  <dcterms:modified xsi:type="dcterms:W3CDTF">2024-11-06T10:07:48Z</dcterms:modified>
</cp:coreProperties>
</file>