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E1561F"/>
    <a:srgbClr val="F5FDFA"/>
    <a:srgbClr val="B0ADF1"/>
    <a:srgbClr val="FF99CC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7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3996" y="108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s://chicodeza.com/freeitems/taiyou-illust.html" TargetMode="External"/><Relationship Id="rId18" Type="http://schemas.openxmlformats.org/officeDocument/2006/relationships/image" Target="../media/image11.jpeg"/><Relationship Id="rId26" Type="http://schemas.openxmlformats.org/officeDocument/2006/relationships/hyperlink" Target="https://www.sozailab.jp/sozai/detail/73366/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4.jpeg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hyperlink" Target="https://illustmint.com/contents/tag/%E6%B5%B7" TargetMode="External"/><Relationship Id="rId25" Type="http://schemas.openxmlformats.org/officeDocument/2006/relationships/image" Target="../media/image17.png"/><Relationship Id="rId2" Type="http://schemas.openxmlformats.org/officeDocument/2006/relationships/slide" Target="../slides/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jpeg"/><Relationship Id="rId29" Type="http://schemas.openxmlformats.org/officeDocument/2006/relationships/image" Target="../media/image20.jpeg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llust-box.jp/sozai/52435/" TargetMode="External"/><Relationship Id="rId11" Type="http://schemas.openxmlformats.org/officeDocument/2006/relationships/image" Target="../media/image7.jpeg"/><Relationship Id="rId24" Type="http://schemas.openxmlformats.org/officeDocument/2006/relationships/hyperlink" Target="https://irasuto.mbledos.com/uncategorized/%E3%80%90%E7%84%A1%E6%96%99%E3%83%80%E3%82%A6%E3%83%B3%E3%83%AD%E3%83%BC%E3%83%89%E3%80%91-%E3%82%AB%E3%83%8B-%E3%82%A4%E3%83%A9%E3%82%B9%E3%83%88/" TargetMode="External"/><Relationship Id="rId5" Type="http://schemas.openxmlformats.org/officeDocument/2006/relationships/image" Target="../media/image2.jpg"/><Relationship Id="rId15" Type="http://schemas.openxmlformats.org/officeDocument/2006/relationships/hyperlink" Target="https://www.irasutoya.com/2014/06/blog-post_1.html" TargetMode="External"/><Relationship Id="rId23" Type="http://schemas.openxmlformats.org/officeDocument/2006/relationships/image" Target="../media/image16.png"/><Relationship Id="rId28" Type="http://schemas.openxmlformats.org/officeDocument/2006/relationships/image" Target="../media/image19.jpeg"/><Relationship Id="rId10" Type="http://schemas.openxmlformats.org/officeDocument/2006/relationships/image" Target="../media/image6.jpeg"/><Relationship Id="rId19" Type="http://schemas.openxmlformats.org/officeDocument/2006/relationships/image" Target="../media/image12.jpeg"/><Relationship Id="rId31" Type="http://schemas.openxmlformats.org/officeDocument/2006/relationships/hyperlink" Target="https://season-freeillust.com/autumn/autumn25.html" TargetMode="External"/><Relationship Id="rId4" Type="http://schemas.openxmlformats.org/officeDocument/2006/relationships/hyperlink" Target="https://www.sozai-library.com/sozai/798" TargetMode="External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15.jpeg"/><Relationship Id="rId27" Type="http://schemas.openxmlformats.org/officeDocument/2006/relationships/image" Target="../media/image18.jpeg"/><Relationship Id="rId30" Type="http://schemas.openxmlformats.org/officeDocument/2006/relationships/image" Target="../media/image21.pn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A5B855D-2CFA-EC02-7F29-535182BD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666" y="2242251"/>
            <a:ext cx="6464225" cy="484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23B5B90-5E39-4FE3-DC37-14C5919EE3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77637"/>
          <a:stretch/>
        </p:blipFill>
        <p:spPr>
          <a:xfrm>
            <a:off x="38932" y="854396"/>
            <a:ext cx="6675694" cy="105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9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97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6663" y="1913965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46D0FEE-DB25-FC84-D0E3-2945FBED30B6}"/>
              </a:ext>
            </a:extLst>
          </p:cNvPr>
          <p:cNvSpPr txBox="1"/>
          <p:nvPr/>
        </p:nvSpPr>
        <p:spPr>
          <a:xfrm>
            <a:off x="-33820" y="3897089"/>
            <a:ext cx="1575049" cy="10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808BF-73FA-E26F-1863-2A59F81AE127}"/>
              </a:ext>
            </a:extLst>
          </p:cNvPr>
          <p:cNvSpPr txBox="1"/>
          <p:nvPr/>
        </p:nvSpPr>
        <p:spPr>
          <a:xfrm>
            <a:off x="115916" y="1052163"/>
            <a:ext cx="6503929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まだまだ暑い日が続きますが、日が落ちるのが少しずつ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早くなり、</a:t>
            </a:r>
            <a:r>
              <a:rPr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秋の訪れが感じられまね</a:t>
            </a:r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DBE1E07-BD5E-2639-A264-9592E1224E47}"/>
              </a:ext>
            </a:extLst>
          </p:cNvPr>
          <p:cNvSpPr/>
          <p:nvPr/>
        </p:nvSpPr>
        <p:spPr>
          <a:xfrm>
            <a:off x="3021917" y="7180373"/>
            <a:ext cx="39637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72000">
                      <a:srgbClr val="FFC000"/>
                    </a:gs>
                    <a:gs pos="53000">
                      <a:srgbClr val="C00000"/>
                    </a:gs>
                    <a:gs pos="32000">
                      <a:srgbClr val="FFC000"/>
                    </a:gs>
                  </a:gsLst>
                  <a:lin ang="5400000" scaled="1"/>
                  <a:tileRect/>
                </a:gradFill>
                <a:effectLst/>
              </a:rPr>
              <a:t>HAPPY</a:t>
            </a:r>
            <a:r>
              <a:rPr lang="ja-JP" alt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72000">
                      <a:srgbClr val="FFC000"/>
                    </a:gs>
                    <a:gs pos="53000">
                      <a:srgbClr val="C00000"/>
                    </a:gs>
                    <a:gs pos="32000">
                      <a:srgbClr val="FFC000"/>
                    </a:gs>
                  </a:gsLst>
                  <a:lin ang="5400000" scaled="1"/>
                  <a:tileRect/>
                </a:gradFill>
                <a:effectLst/>
              </a:rPr>
              <a:t>　</a:t>
            </a:r>
            <a:r>
              <a:rPr lang="en-US" altLang="ja-JP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72000">
                      <a:srgbClr val="FFC000"/>
                    </a:gs>
                    <a:gs pos="53000">
                      <a:srgbClr val="C00000"/>
                    </a:gs>
                    <a:gs pos="32000">
                      <a:srgbClr val="FFC000"/>
                    </a:gs>
                  </a:gsLst>
                  <a:lin ang="5400000" scaled="1"/>
                  <a:tileRect/>
                </a:gradFill>
                <a:effectLst/>
              </a:rPr>
              <a:t>BIRTHDAY</a:t>
            </a:r>
            <a:r>
              <a:rPr lang="ja-JP" alt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72000">
                      <a:srgbClr val="FFC000"/>
                    </a:gs>
                    <a:gs pos="53000">
                      <a:srgbClr val="C00000"/>
                    </a:gs>
                    <a:gs pos="32000">
                      <a:srgbClr val="FFC000"/>
                    </a:gs>
                  </a:gsLst>
                  <a:lin ang="5400000" scaled="1"/>
                  <a:tileRect/>
                </a:gradFill>
                <a:effectLst/>
              </a:rPr>
              <a:t>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DD6F92-2E1E-AEDA-0D94-175AC8C5A6E7}"/>
              </a:ext>
            </a:extLst>
          </p:cNvPr>
          <p:cNvSpPr txBox="1"/>
          <p:nvPr/>
        </p:nvSpPr>
        <p:spPr>
          <a:xfrm>
            <a:off x="1687381" y="2022467"/>
            <a:ext cx="3334257" cy="40011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675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夏のスイカ割り大会を開催！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0B7923-0D2F-B1FA-1234-2085FA218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29" y="5309114"/>
            <a:ext cx="1729422" cy="12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91196B4-85A8-1F4B-750C-DE6FE6473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99" y="2411714"/>
            <a:ext cx="1843898" cy="13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0163BBF-8D84-B0AE-2AB3-68790372AB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1" y="3476469"/>
            <a:ext cx="1843898" cy="13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424F397-BAED-B2E9-5006-C1E183D29F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30" y="3441478"/>
            <a:ext cx="1843898" cy="13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FA11B22-2A3E-9921-4FFB-B7E68B26D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89" y="2411714"/>
            <a:ext cx="1843898" cy="13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070894C-D779-A034-53CB-C7530D8004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129" y="74771"/>
            <a:ext cx="770178" cy="77017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7571DB5-25F8-C5FB-6D49-C6C3347AFD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0128" y="1886907"/>
            <a:ext cx="1225760" cy="122576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A47363B-E54B-5927-B42A-A3F41C37C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315244" y="1886907"/>
            <a:ext cx="1315916" cy="129706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37D67AE-DECA-401D-DCC3-479DA1421518}"/>
              </a:ext>
            </a:extLst>
          </p:cNvPr>
          <p:cNvSpPr txBox="1"/>
          <p:nvPr/>
        </p:nvSpPr>
        <p:spPr>
          <a:xfrm>
            <a:off x="2269245" y="4969242"/>
            <a:ext cx="2197269" cy="369332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675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上手に割れました！</a:t>
            </a:r>
            <a:endParaRPr kumimoji="1" lang="ja-JP" altLang="en-US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24CE65E1-C098-AEA6-4B90-BCA1C6FC97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80" y="3485189"/>
            <a:ext cx="1843900" cy="13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193C718-CBE6-0567-7490-22E3248B63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61" y="6015178"/>
            <a:ext cx="1729424" cy="12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86A41F5-ADCB-9A0D-9723-8084A44037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0" y="5970794"/>
            <a:ext cx="1729424" cy="12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31AD67F-5A8C-62A8-AFA6-4AF9EB23AC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72" y="5347309"/>
            <a:ext cx="1729424" cy="12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60EF57C6-F27C-4A2E-6276-CDCCF455BE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7" y="5319402"/>
            <a:ext cx="1729424" cy="12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972A39DC-C1EE-E6DB-B254-FDF660010C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5740438" y="6650672"/>
            <a:ext cx="832350" cy="544947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C5DC3F81-0004-F387-9E2E-DF389C04DF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55530" y="6391162"/>
            <a:ext cx="1332709" cy="924567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1CCCEB30-78D4-1A82-5F8E-A1B92AE105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8" y="7634275"/>
            <a:ext cx="2821636" cy="211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3E74338-E4AE-75AD-3E81-79690C221EDF}"/>
              </a:ext>
            </a:extLst>
          </p:cNvPr>
          <p:cNvSpPr txBox="1"/>
          <p:nvPr/>
        </p:nvSpPr>
        <p:spPr>
          <a:xfrm>
            <a:off x="69005" y="7268937"/>
            <a:ext cx="3153895" cy="36933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6750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南台にコスモスが咲きました！</a:t>
            </a:r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13" name="図 112">
            <a:extLst>
              <a:ext uri="{FF2B5EF4-FFF2-40B4-BE49-F238E27FC236}">
                <a16:creationId xmlns:a16="http://schemas.microsoft.com/office/drawing/2014/main" id="{B29790AD-7C2A-1E51-D7A8-8CA998F2E55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10398" r="11282" b="10407"/>
          <a:stretch/>
        </p:blipFill>
        <p:spPr>
          <a:xfrm>
            <a:off x="3204765" y="7758289"/>
            <a:ext cx="1692622" cy="1757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E2B1F6F6-6625-1CE5-7175-77EFA4E2EE3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7990" r="19505" b="12824"/>
          <a:stretch/>
        </p:blipFill>
        <p:spPr>
          <a:xfrm>
            <a:off x="4879079" y="7758289"/>
            <a:ext cx="1698952" cy="175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AAEA7DEE-8509-8C5D-E33B-F10382C334F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5170239" y="8319430"/>
            <a:ext cx="1496519" cy="1496519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5BDCF79A-44CB-722A-287D-7109E621609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 flipH="1">
            <a:off x="3035340" y="8343064"/>
            <a:ext cx="1496519" cy="14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3735</TotalTime>
  <Words>65</Words>
  <Application>Microsoft Office PowerPoint</Application>
  <PresentationFormat>画面に合わせる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HGP教科書体</vt:lpstr>
      <vt:lpstr>HGP創英角ﾎﾟｯﾌﾟ体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248</cp:revision>
  <cp:lastPrinted>2024-07-05T02:20:22Z</cp:lastPrinted>
  <dcterms:created xsi:type="dcterms:W3CDTF">2022-02-22T07:39:39Z</dcterms:created>
  <dcterms:modified xsi:type="dcterms:W3CDTF">2024-09-07T05:01:08Z</dcterms:modified>
</cp:coreProperties>
</file>