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
  </p:notesMasterIdLst>
  <p:sldIdLst>
    <p:sldId id="256" r:id="rId2"/>
  </p:sldIdLst>
  <p:sldSz cx="7019925" cy="997267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18" userDrawn="1">
          <p15:clr>
            <a:srgbClr val="A4A3A4"/>
          </p15:clr>
        </p15:guide>
        <p15:guide id="2" pos="22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3" autoAdjust="0"/>
    <p:restoredTop sz="94660"/>
  </p:normalViewPr>
  <p:slideViewPr>
    <p:cSldViewPr snapToGrid="0" showGuides="1">
      <p:cViewPr>
        <p:scale>
          <a:sx n="200" d="100"/>
          <a:sy n="200" d="100"/>
        </p:scale>
        <p:origin x="-288" y="-5578"/>
      </p:cViewPr>
      <p:guideLst>
        <p:guide orient="horz" pos="3118"/>
        <p:guide pos="22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3941"/>
          </a:xfrm>
          <a:prstGeom prst="rect">
            <a:avLst/>
          </a:prstGeom>
        </p:spPr>
        <p:txBody>
          <a:bodyPr vert="horz" lIns="89776" tIns="44888" rIns="89776" bIns="4488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42" y="0"/>
            <a:ext cx="2918468" cy="493941"/>
          </a:xfrm>
          <a:prstGeom prst="rect">
            <a:avLst/>
          </a:prstGeom>
        </p:spPr>
        <p:txBody>
          <a:bodyPr vert="horz" lIns="89776" tIns="44888" rIns="89776" bIns="44888" rtlCol="0"/>
          <a:lstStyle>
            <a:lvl1pPr algn="r">
              <a:defRPr sz="1200"/>
            </a:lvl1pPr>
          </a:lstStyle>
          <a:p>
            <a:fld id="{F7146EE9-1215-4695-9DF4-8B7F4A089834}" type="datetimeFigureOut">
              <a:rPr kumimoji="1" lang="ja-JP" altLang="en-US" smtClean="0"/>
              <a:t>2024/6/30</a:t>
            </a:fld>
            <a:endParaRPr kumimoji="1" lang="ja-JP" altLang="en-US"/>
          </a:p>
        </p:txBody>
      </p:sp>
      <p:sp>
        <p:nvSpPr>
          <p:cNvPr id="4" name="スライド イメージ プレースホルダー 3"/>
          <p:cNvSpPr>
            <a:spLocks noGrp="1" noRot="1" noChangeAspect="1"/>
          </p:cNvSpPr>
          <p:nvPr>
            <p:ph type="sldImg" idx="2"/>
          </p:nvPr>
        </p:nvSpPr>
        <p:spPr>
          <a:xfrm>
            <a:off x="2197100" y="1233488"/>
            <a:ext cx="2341563" cy="3328987"/>
          </a:xfrm>
          <a:prstGeom prst="rect">
            <a:avLst/>
          </a:prstGeom>
          <a:noFill/>
          <a:ln w="12700">
            <a:solidFill>
              <a:prstClr val="black"/>
            </a:solidFill>
          </a:ln>
        </p:spPr>
        <p:txBody>
          <a:bodyPr vert="horz" lIns="89776" tIns="44888" rIns="89776" bIns="44888" rtlCol="0" anchor="ctr"/>
          <a:lstStyle/>
          <a:p>
            <a:endParaRPr lang="ja-JP" altLang="en-US"/>
          </a:p>
        </p:txBody>
      </p:sp>
      <p:sp>
        <p:nvSpPr>
          <p:cNvPr id="5" name="ノート プレースホルダー 4"/>
          <p:cNvSpPr>
            <a:spLocks noGrp="1"/>
          </p:cNvSpPr>
          <p:nvPr>
            <p:ph type="body" sz="quarter" idx="3"/>
          </p:nvPr>
        </p:nvSpPr>
        <p:spPr>
          <a:xfrm>
            <a:off x="673732" y="4748710"/>
            <a:ext cx="5388300" cy="3884314"/>
          </a:xfrm>
          <a:prstGeom prst="rect">
            <a:avLst/>
          </a:prstGeom>
        </p:spPr>
        <p:txBody>
          <a:bodyPr vert="horz" lIns="89776" tIns="44888" rIns="89776" bIns="4488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372"/>
            <a:ext cx="2918468" cy="493941"/>
          </a:xfrm>
          <a:prstGeom prst="rect">
            <a:avLst/>
          </a:prstGeom>
        </p:spPr>
        <p:txBody>
          <a:bodyPr vert="horz" lIns="89776" tIns="44888" rIns="89776" bIns="4488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42" y="9372372"/>
            <a:ext cx="2918468" cy="493941"/>
          </a:xfrm>
          <a:prstGeom prst="rect">
            <a:avLst/>
          </a:prstGeom>
        </p:spPr>
        <p:txBody>
          <a:bodyPr vert="horz" lIns="89776" tIns="44888" rIns="89776" bIns="44888" rtlCol="0" anchor="b"/>
          <a:lstStyle>
            <a:lvl1pPr algn="r">
              <a:defRPr sz="1200"/>
            </a:lvl1pPr>
          </a:lstStyle>
          <a:p>
            <a:fld id="{94E1D8F0-6E6A-447A-9FD0-47C1EF95701C}" type="slidenum">
              <a:rPr kumimoji="1" lang="ja-JP" altLang="en-US" smtClean="0"/>
              <a:t>‹#›</a:t>
            </a:fld>
            <a:endParaRPr kumimoji="1" lang="ja-JP" altLang="en-US"/>
          </a:p>
        </p:txBody>
      </p:sp>
    </p:spTree>
    <p:extLst>
      <p:ext uri="{BB962C8B-B14F-4D97-AF65-F5344CB8AC3E}">
        <p14:creationId xmlns:p14="http://schemas.microsoft.com/office/powerpoint/2010/main" val="27604810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4E1D8F0-6E6A-447A-9FD0-47C1EF95701C}" type="slidenum">
              <a:rPr kumimoji="1" lang="ja-JP" altLang="en-US" smtClean="0"/>
              <a:t>1</a:t>
            </a:fld>
            <a:endParaRPr kumimoji="1" lang="ja-JP" altLang="en-US"/>
          </a:p>
        </p:txBody>
      </p:sp>
    </p:spTree>
    <p:extLst>
      <p:ext uri="{BB962C8B-B14F-4D97-AF65-F5344CB8AC3E}">
        <p14:creationId xmlns:p14="http://schemas.microsoft.com/office/powerpoint/2010/main" val="1742298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26495" y="1632103"/>
            <a:ext cx="5966936" cy="3471968"/>
          </a:xfrm>
        </p:spPr>
        <p:txBody>
          <a:bodyPr anchor="b"/>
          <a:lstStyle>
            <a:lvl1pPr algn="ctr">
              <a:defRPr sz="4606"/>
            </a:lvl1pPr>
          </a:lstStyle>
          <a:p>
            <a:r>
              <a:rPr lang="ja-JP" altLang="en-US"/>
              <a:t>マスター タイトルの書式設定</a:t>
            </a:r>
            <a:endParaRPr lang="en-US" dirty="0"/>
          </a:p>
        </p:txBody>
      </p:sp>
      <p:sp>
        <p:nvSpPr>
          <p:cNvPr id="3" name="Subtitle 2"/>
          <p:cNvSpPr>
            <a:spLocks noGrp="1"/>
          </p:cNvSpPr>
          <p:nvPr>
            <p:ph type="subTitle" idx="1"/>
          </p:nvPr>
        </p:nvSpPr>
        <p:spPr>
          <a:xfrm>
            <a:off x="877491" y="5237964"/>
            <a:ext cx="5264944" cy="2407754"/>
          </a:xfrm>
        </p:spPr>
        <p:txBody>
          <a:bodyPr/>
          <a:lstStyle>
            <a:lvl1pPr marL="0" indent="0" algn="ctr">
              <a:buNone/>
              <a:defRPr sz="1842"/>
            </a:lvl1pPr>
            <a:lvl2pPr marL="350992" indent="0" algn="ctr">
              <a:buNone/>
              <a:defRPr sz="1535"/>
            </a:lvl2pPr>
            <a:lvl3pPr marL="701985" indent="0" algn="ctr">
              <a:buNone/>
              <a:defRPr sz="1382"/>
            </a:lvl3pPr>
            <a:lvl4pPr marL="1052977" indent="0" algn="ctr">
              <a:buNone/>
              <a:defRPr sz="1228"/>
            </a:lvl4pPr>
            <a:lvl5pPr marL="1403970" indent="0" algn="ctr">
              <a:buNone/>
              <a:defRPr sz="1228"/>
            </a:lvl5pPr>
            <a:lvl6pPr marL="1754962" indent="0" algn="ctr">
              <a:buNone/>
              <a:defRPr sz="1228"/>
            </a:lvl6pPr>
            <a:lvl7pPr marL="2105955" indent="0" algn="ctr">
              <a:buNone/>
              <a:defRPr sz="1228"/>
            </a:lvl7pPr>
            <a:lvl8pPr marL="2456947" indent="0" algn="ctr">
              <a:buNone/>
              <a:defRPr sz="1228"/>
            </a:lvl8pPr>
            <a:lvl9pPr marL="2807940" indent="0" algn="ctr">
              <a:buNone/>
              <a:defRPr sz="1228"/>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180630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415178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3634" y="530953"/>
            <a:ext cx="1513671" cy="84513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2620" y="530953"/>
            <a:ext cx="4453265" cy="845138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1231467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290002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78964" y="2486246"/>
            <a:ext cx="6054685" cy="4148355"/>
          </a:xfrm>
        </p:spPr>
        <p:txBody>
          <a:bodyPr anchor="b"/>
          <a:lstStyle>
            <a:lvl1pPr>
              <a:defRPr sz="460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8964" y="6673846"/>
            <a:ext cx="6054685" cy="2181522"/>
          </a:xfrm>
        </p:spPr>
        <p:txBody>
          <a:bodyPr/>
          <a:lstStyle>
            <a:lvl1pPr marL="0" indent="0">
              <a:buNone/>
              <a:defRPr sz="1842">
                <a:solidFill>
                  <a:schemeClr val="tx1"/>
                </a:solidFill>
              </a:defRPr>
            </a:lvl1pPr>
            <a:lvl2pPr marL="350992" indent="0">
              <a:buNone/>
              <a:defRPr sz="1535">
                <a:solidFill>
                  <a:schemeClr val="tx1">
                    <a:tint val="75000"/>
                  </a:schemeClr>
                </a:solidFill>
              </a:defRPr>
            </a:lvl2pPr>
            <a:lvl3pPr marL="701985" indent="0">
              <a:buNone/>
              <a:defRPr sz="1382">
                <a:solidFill>
                  <a:schemeClr val="tx1">
                    <a:tint val="75000"/>
                  </a:schemeClr>
                </a:solidFill>
              </a:defRPr>
            </a:lvl3pPr>
            <a:lvl4pPr marL="1052977" indent="0">
              <a:buNone/>
              <a:defRPr sz="1228">
                <a:solidFill>
                  <a:schemeClr val="tx1">
                    <a:tint val="75000"/>
                  </a:schemeClr>
                </a:solidFill>
              </a:defRPr>
            </a:lvl4pPr>
            <a:lvl5pPr marL="1403970" indent="0">
              <a:buNone/>
              <a:defRPr sz="1228">
                <a:solidFill>
                  <a:schemeClr val="tx1">
                    <a:tint val="75000"/>
                  </a:schemeClr>
                </a:solidFill>
              </a:defRPr>
            </a:lvl5pPr>
            <a:lvl6pPr marL="1754962" indent="0">
              <a:buNone/>
              <a:defRPr sz="1228">
                <a:solidFill>
                  <a:schemeClr val="tx1">
                    <a:tint val="75000"/>
                  </a:schemeClr>
                </a:solidFill>
              </a:defRPr>
            </a:lvl6pPr>
            <a:lvl7pPr marL="2105955" indent="0">
              <a:buNone/>
              <a:defRPr sz="1228">
                <a:solidFill>
                  <a:schemeClr val="tx1">
                    <a:tint val="75000"/>
                  </a:schemeClr>
                </a:solidFill>
              </a:defRPr>
            </a:lvl7pPr>
            <a:lvl8pPr marL="2456947" indent="0">
              <a:buNone/>
              <a:defRPr sz="1228">
                <a:solidFill>
                  <a:schemeClr val="tx1">
                    <a:tint val="75000"/>
                  </a:schemeClr>
                </a:solidFill>
              </a:defRPr>
            </a:lvl8pPr>
            <a:lvl9pPr marL="2807940" indent="0">
              <a:buNone/>
              <a:defRPr sz="122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380802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82620" y="2654763"/>
            <a:ext cx="2983468" cy="63275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553837" y="2654763"/>
            <a:ext cx="2983468" cy="63275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1493924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83534" y="530955"/>
            <a:ext cx="6054685" cy="1927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3535" y="2444691"/>
            <a:ext cx="2969757" cy="1198105"/>
          </a:xfrm>
        </p:spPr>
        <p:txBody>
          <a:bodyPr anchor="b"/>
          <a:lstStyle>
            <a:lvl1pPr marL="0" indent="0">
              <a:buNone/>
              <a:defRPr sz="1842" b="1"/>
            </a:lvl1pPr>
            <a:lvl2pPr marL="350992" indent="0">
              <a:buNone/>
              <a:defRPr sz="1535" b="1"/>
            </a:lvl2pPr>
            <a:lvl3pPr marL="701985" indent="0">
              <a:buNone/>
              <a:defRPr sz="1382" b="1"/>
            </a:lvl3pPr>
            <a:lvl4pPr marL="1052977" indent="0">
              <a:buNone/>
              <a:defRPr sz="1228" b="1"/>
            </a:lvl4pPr>
            <a:lvl5pPr marL="1403970" indent="0">
              <a:buNone/>
              <a:defRPr sz="1228" b="1"/>
            </a:lvl5pPr>
            <a:lvl6pPr marL="1754962" indent="0">
              <a:buNone/>
              <a:defRPr sz="1228" b="1"/>
            </a:lvl6pPr>
            <a:lvl7pPr marL="2105955" indent="0">
              <a:buNone/>
              <a:defRPr sz="1228" b="1"/>
            </a:lvl7pPr>
            <a:lvl8pPr marL="2456947" indent="0">
              <a:buNone/>
              <a:defRPr sz="1228" b="1"/>
            </a:lvl8pPr>
            <a:lvl9pPr marL="2807940" indent="0">
              <a:buNone/>
              <a:defRPr sz="1228" b="1"/>
            </a:lvl9pPr>
          </a:lstStyle>
          <a:p>
            <a:pPr lvl="0"/>
            <a:r>
              <a:rPr lang="ja-JP" altLang="en-US"/>
              <a:t>マスター テキストの書式設定</a:t>
            </a:r>
          </a:p>
        </p:txBody>
      </p:sp>
      <p:sp>
        <p:nvSpPr>
          <p:cNvPr id="4" name="Content Placeholder 3"/>
          <p:cNvSpPr>
            <a:spLocks noGrp="1"/>
          </p:cNvSpPr>
          <p:nvPr>
            <p:ph sz="half" idx="2"/>
          </p:nvPr>
        </p:nvSpPr>
        <p:spPr>
          <a:xfrm>
            <a:off x="483535" y="3642797"/>
            <a:ext cx="2969757" cy="53580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553838" y="2444691"/>
            <a:ext cx="2984382" cy="1198105"/>
          </a:xfrm>
        </p:spPr>
        <p:txBody>
          <a:bodyPr anchor="b"/>
          <a:lstStyle>
            <a:lvl1pPr marL="0" indent="0">
              <a:buNone/>
              <a:defRPr sz="1842" b="1"/>
            </a:lvl1pPr>
            <a:lvl2pPr marL="350992" indent="0">
              <a:buNone/>
              <a:defRPr sz="1535" b="1"/>
            </a:lvl2pPr>
            <a:lvl3pPr marL="701985" indent="0">
              <a:buNone/>
              <a:defRPr sz="1382" b="1"/>
            </a:lvl3pPr>
            <a:lvl4pPr marL="1052977" indent="0">
              <a:buNone/>
              <a:defRPr sz="1228" b="1"/>
            </a:lvl4pPr>
            <a:lvl5pPr marL="1403970" indent="0">
              <a:buNone/>
              <a:defRPr sz="1228" b="1"/>
            </a:lvl5pPr>
            <a:lvl6pPr marL="1754962" indent="0">
              <a:buNone/>
              <a:defRPr sz="1228" b="1"/>
            </a:lvl6pPr>
            <a:lvl7pPr marL="2105955" indent="0">
              <a:buNone/>
              <a:defRPr sz="1228" b="1"/>
            </a:lvl7pPr>
            <a:lvl8pPr marL="2456947" indent="0">
              <a:buNone/>
              <a:defRPr sz="1228" b="1"/>
            </a:lvl8pPr>
            <a:lvl9pPr marL="2807940" indent="0">
              <a:buNone/>
              <a:defRPr sz="1228" b="1"/>
            </a:lvl9pPr>
          </a:lstStyle>
          <a:p>
            <a:pPr lvl="0"/>
            <a:r>
              <a:rPr lang="ja-JP" altLang="en-US"/>
              <a:t>マスター テキストの書式設定</a:t>
            </a:r>
          </a:p>
        </p:txBody>
      </p:sp>
      <p:sp>
        <p:nvSpPr>
          <p:cNvPr id="6" name="Content Placeholder 5"/>
          <p:cNvSpPr>
            <a:spLocks noGrp="1"/>
          </p:cNvSpPr>
          <p:nvPr>
            <p:ph sz="quarter" idx="4"/>
          </p:nvPr>
        </p:nvSpPr>
        <p:spPr>
          <a:xfrm>
            <a:off x="3553838" y="3642797"/>
            <a:ext cx="2984382" cy="535800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147698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314462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291582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83534" y="664845"/>
            <a:ext cx="2264109" cy="2326958"/>
          </a:xfrm>
        </p:spPr>
        <p:txBody>
          <a:bodyPr anchor="b"/>
          <a:lstStyle>
            <a:lvl1pPr>
              <a:defRPr sz="2457"/>
            </a:lvl1pPr>
          </a:lstStyle>
          <a:p>
            <a:r>
              <a:rPr lang="ja-JP" altLang="en-US"/>
              <a:t>マスター タイトルの書式設定</a:t>
            </a:r>
            <a:endParaRPr lang="en-US" dirty="0"/>
          </a:p>
        </p:txBody>
      </p:sp>
      <p:sp>
        <p:nvSpPr>
          <p:cNvPr id="3" name="Content Placeholder 2"/>
          <p:cNvSpPr>
            <a:spLocks noGrp="1"/>
          </p:cNvSpPr>
          <p:nvPr>
            <p:ph idx="1"/>
          </p:nvPr>
        </p:nvSpPr>
        <p:spPr>
          <a:xfrm>
            <a:off x="2984382" y="1435883"/>
            <a:ext cx="3553837" cy="7087063"/>
          </a:xfrm>
        </p:spPr>
        <p:txBody>
          <a:bodyPr/>
          <a:lstStyle>
            <a:lvl1pPr>
              <a:defRPr sz="2457"/>
            </a:lvl1pPr>
            <a:lvl2pPr>
              <a:defRPr sz="2150"/>
            </a:lvl2pPr>
            <a:lvl3pPr>
              <a:defRPr sz="1842"/>
            </a:lvl3pPr>
            <a:lvl4pPr>
              <a:defRPr sz="1535"/>
            </a:lvl4pPr>
            <a:lvl5pPr>
              <a:defRPr sz="1535"/>
            </a:lvl5pPr>
            <a:lvl6pPr>
              <a:defRPr sz="1535"/>
            </a:lvl6pPr>
            <a:lvl7pPr>
              <a:defRPr sz="1535"/>
            </a:lvl7pPr>
            <a:lvl8pPr>
              <a:defRPr sz="1535"/>
            </a:lvl8pPr>
            <a:lvl9pPr>
              <a:defRPr sz="153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83534" y="2991803"/>
            <a:ext cx="2264109" cy="5542684"/>
          </a:xfrm>
        </p:spPr>
        <p:txBody>
          <a:bodyPr/>
          <a:lstStyle>
            <a:lvl1pPr marL="0" indent="0">
              <a:buNone/>
              <a:defRPr sz="1228"/>
            </a:lvl1pPr>
            <a:lvl2pPr marL="350992" indent="0">
              <a:buNone/>
              <a:defRPr sz="1075"/>
            </a:lvl2pPr>
            <a:lvl3pPr marL="701985" indent="0">
              <a:buNone/>
              <a:defRPr sz="921"/>
            </a:lvl3pPr>
            <a:lvl4pPr marL="1052977" indent="0">
              <a:buNone/>
              <a:defRPr sz="768"/>
            </a:lvl4pPr>
            <a:lvl5pPr marL="1403970" indent="0">
              <a:buNone/>
              <a:defRPr sz="768"/>
            </a:lvl5pPr>
            <a:lvl6pPr marL="1754962" indent="0">
              <a:buNone/>
              <a:defRPr sz="768"/>
            </a:lvl6pPr>
            <a:lvl7pPr marL="2105955" indent="0">
              <a:buNone/>
              <a:defRPr sz="768"/>
            </a:lvl7pPr>
            <a:lvl8pPr marL="2456947" indent="0">
              <a:buNone/>
              <a:defRPr sz="768"/>
            </a:lvl8pPr>
            <a:lvl9pPr marL="2807940" indent="0">
              <a:buNone/>
              <a:defRPr sz="76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207124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83534" y="664845"/>
            <a:ext cx="2264109" cy="2326958"/>
          </a:xfrm>
        </p:spPr>
        <p:txBody>
          <a:bodyPr anchor="b"/>
          <a:lstStyle>
            <a:lvl1pPr>
              <a:defRPr sz="245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84382" y="1435883"/>
            <a:ext cx="3553837" cy="7087063"/>
          </a:xfrm>
        </p:spPr>
        <p:txBody>
          <a:bodyPr anchor="t"/>
          <a:lstStyle>
            <a:lvl1pPr marL="0" indent="0">
              <a:buNone/>
              <a:defRPr sz="2457"/>
            </a:lvl1pPr>
            <a:lvl2pPr marL="350992" indent="0">
              <a:buNone/>
              <a:defRPr sz="2150"/>
            </a:lvl2pPr>
            <a:lvl3pPr marL="701985" indent="0">
              <a:buNone/>
              <a:defRPr sz="1842"/>
            </a:lvl3pPr>
            <a:lvl4pPr marL="1052977" indent="0">
              <a:buNone/>
              <a:defRPr sz="1535"/>
            </a:lvl4pPr>
            <a:lvl5pPr marL="1403970" indent="0">
              <a:buNone/>
              <a:defRPr sz="1535"/>
            </a:lvl5pPr>
            <a:lvl6pPr marL="1754962" indent="0">
              <a:buNone/>
              <a:defRPr sz="1535"/>
            </a:lvl6pPr>
            <a:lvl7pPr marL="2105955" indent="0">
              <a:buNone/>
              <a:defRPr sz="1535"/>
            </a:lvl7pPr>
            <a:lvl8pPr marL="2456947" indent="0">
              <a:buNone/>
              <a:defRPr sz="1535"/>
            </a:lvl8pPr>
            <a:lvl9pPr marL="2807940" indent="0">
              <a:buNone/>
              <a:defRPr sz="1535"/>
            </a:lvl9pPr>
          </a:lstStyle>
          <a:p>
            <a:r>
              <a:rPr lang="ja-JP" altLang="en-US"/>
              <a:t>図を追加</a:t>
            </a:r>
            <a:endParaRPr lang="en-US" dirty="0"/>
          </a:p>
        </p:txBody>
      </p:sp>
      <p:sp>
        <p:nvSpPr>
          <p:cNvPr id="4" name="Text Placeholder 3"/>
          <p:cNvSpPr>
            <a:spLocks noGrp="1"/>
          </p:cNvSpPr>
          <p:nvPr>
            <p:ph type="body" sz="half" idx="2"/>
          </p:nvPr>
        </p:nvSpPr>
        <p:spPr>
          <a:xfrm>
            <a:off x="483534" y="2991803"/>
            <a:ext cx="2264109" cy="5542684"/>
          </a:xfrm>
        </p:spPr>
        <p:txBody>
          <a:bodyPr/>
          <a:lstStyle>
            <a:lvl1pPr marL="0" indent="0">
              <a:buNone/>
              <a:defRPr sz="1228"/>
            </a:lvl1pPr>
            <a:lvl2pPr marL="350992" indent="0">
              <a:buNone/>
              <a:defRPr sz="1075"/>
            </a:lvl2pPr>
            <a:lvl3pPr marL="701985" indent="0">
              <a:buNone/>
              <a:defRPr sz="921"/>
            </a:lvl3pPr>
            <a:lvl4pPr marL="1052977" indent="0">
              <a:buNone/>
              <a:defRPr sz="768"/>
            </a:lvl4pPr>
            <a:lvl5pPr marL="1403970" indent="0">
              <a:buNone/>
              <a:defRPr sz="768"/>
            </a:lvl5pPr>
            <a:lvl6pPr marL="1754962" indent="0">
              <a:buNone/>
              <a:defRPr sz="768"/>
            </a:lvl6pPr>
            <a:lvl7pPr marL="2105955" indent="0">
              <a:buNone/>
              <a:defRPr sz="768"/>
            </a:lvl7pPr>
            <a:lvl8pPr marL="2456947" indent="0">
              <a:buNone/>
              <a:defRPr sz="768"/>
            </a:lvl8pPr>
            <a:lvl9pPr marL="2807940" indent="0">
              <a:buNone/>
              <a:defRPr sz="768"/>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DD8564B-F070-40F6-8CCF-6082E92F3D6F}" type="datetimeFigureOut">
              <a:rPr kumimoji="1" lang="ja-JP" altLang="en-US" smtClean="0"/>
              <a:t>2024/6/30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193627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620" y="530955"/>
            <a:ext cx="6054685" cy="1927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82620" y="2654763"/>
            <a:ext cx="6054685" cy="632757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82620" y="9243194"/>
            <a:ext cx="1579483" cy="530953"/>
          </a:xfrm>
          <a:prstGeom prst="rect">
            <a:avLst/>
          </a:prstGeom>
        </p:spPr>
        <p:txBody>
          <a:bodyPr vert="horz" lIns="91440" tIns="45720" rIns="91440" bIns="45720" rtlCol="0" anchor="ctr"/>
          <a:lstStyle>
            <a:lvl1pPr algn="l">
              <a:defRPr sz="921">
                <a:solidFill>
                  <a:schemeClr val="tx1">
                    <a:tint val="75000"/>
                  </a:schemeClr>
                </a:solidFill>
              </a:defRPr>
            </a:lvl1pPr>
          </a:lstStyle>
          <a:p>
            <a:fld id="{4DD8564B-F070-40F6-8CCF-6082E92F3D6F}" type="datetimeFigureOut">
              <a:rPr kumimoji="1" lang="ja-JP" altLang="en-US" smtClean="0"/>
              <a:t>2024/6/30</a:t>
            </a:fld>
            <a:endParaRPr kumimoji="1" lang="ja-JP" altLang="en-US"/>
          </a:p>
        </p:txBody>
      </p:sp>
      <p:sp>
        <p:nvSpPr>
          <p:cNvPr id="5" name="Footer Placeholder 4"/>
          <p:cNvSpPr>
            <a:spLocks noGrp="1"/>
          </p:cNvSpPr>
          <p:nvPr>
            <p:ph type="ftr" sz="quarter" idx="3"/>
          </p:nvPr>
        </p:nvSpPr>
        <p:spPr>
          <a:xfrm>
            <a:off x="2325350" y="9243194"/>
            <a:ext cx="2369225" cy="530953"/>
          </a:xfrm>
          <a:prstGeom prst="rect">
            <a:avLst/>
          </a:prstGeom>
        </p:spPr>
        <p:txBody>
          <a:bodyPr vert="horz" lIns="91440" tIns="45720" rIns="91440" bIns="45720" rtlCol="0" anchor="ctr"/>
          <a:lstStyle>
            <a:lvl1pPr algn="ctr">
              <a:defRPr sz="92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957822" y="9243194"/>
            <a:ext cx="1579483" cy="530953"/>
          </a:xfrm>
          <a:prstGeom prst="rect">
            <a:avLst/>
          </a:prstGeom>
        </p:spPr>
        <p:txBody>
          <a:bodyPr vert="horz" lIns="91440" tIns="45720" rIns="91440" bIns="45720" rtlCol="0" anchor="ctr"/>
          <a:lstStyle>
            <a:lvl1pPr algn="r">
              <a:defRPr sz="921">
                <a:solidFill>
                  <a:schemeClr val="tx1">
                    <a:tint val="75000"/>
                  </a:schemeClr>
                </a:solidFill>
              </a:defRPr>
            </a:lvl1pPr>
          </a:lstStyle>
          <a:p>
            <a:fld id="{2E784438-8098-48DD-926B-F5E2EFDB0378}" type="slidenum">
              <a:rPr kumimoji="1" lang="ja-JP" altLang="en-US" smtClean="0"/>
              <a:t>‹#›</a:t>
            </a:fld>
            <a:endParaRPr kumimoji="1" lang="ja-JP" altLang="en-US"/>
          </a:p>
        </p:txBody>
      </p:sp>
    </p:spTree>
    <p:extLst>
      <p:ext uri="{BB962C8B-B14F-4D97-AF65-F5344CB8AC3E}">
        <p14:creationId xmlns:p14="http://schemas.microsoft.com/office/powerpoint/2010/main" val="4214816480"/>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701985" rtl="0" eaLnBrk="1" latinLnBrk="0" hangingPunct="1">
        <a:lnSpc>
          <a:spcPct val="90000"/>
        </a:lnSpc>
        <a:spcBef>
          <a:spcPct val="0"/>
        </a:spcBef>
        <a:buNone/>
        <a:defRPr kumimoji="1" sz="3378" kern="1200">
          <a:solidFill>
            <a:schemeClr val="tx1"/>
          </a:solidFill>
          <a:latin typeface="+mj-lt"/>
          <a:ea typeface="+mj-ea"/>
          <a:cs typeface="+mj-cs"/>
        </a:defRPr>
      </a:lvl1pPr>
    </p:titleStyle>
    <p:bodyStyle>
      <a:lvl1pPr marL="175496" indent="-175496" algn="l" defTabSz="701985" rtl="0" eaLnBrk="1" latinLnBrk="0" hangingPunct="1">
        <a:lnSpc>
          <a:spcPct val="90000"/>
        </a:lnSpc>
        <a:spcBef>
          <a:spcPts val="768"/>
        </a:spcBef>
        <a:buFont typeface="Arial" panose="020B0604020202020204" pitchFamily="34" charset="0"/>
        <a:buChar char="•"/>
        <a:defRPr kumimoji="1" sz="2150" kern="1200">
          <a:solidFill>
            <a:schemeClr val="tx1"/>
          </a:solidFill>
          <a:latin typeface="+mn-lt"/>
          <a:ea typeface="+mn-ea"/>
          <a:cs typeface="+mn-cs"/>
        </a:defRPr>
      </a:lvl1pPr>
      <a:lvl2pPr marL="526489" indent="-175496" algn="l" defTabSz="701985" rtl="0" eaLnBrk="1" latinLnBrk="0" hangingPunct="1">
        <a:lnSpc>
          <a:spcPct val="90000"/>
        </a:lnSpc>
        <a:spcBef>
          <a:spcPts val="384"/>
        </a:spcBef>
        <a:buFont typeface="Arial" panose="020B0604020202020204" pitchFamily="34" charset="0"/>
        <a:buChar char="•"/>
        <a:defRPr kumimoji="1" sz="1842" kern="1200">
          <a:solidFill>
            <a:schemeClr val="tx1"/>
          </a:solidFill>
          <a:latin typeface="+mn-lt"/>
          <a:ea typeface="+mn-ea"/>
          <a:cs typeface="+mn-cs"/>
        </a:defRPr>
      </a:lvl2pPr>
      <a:lvl3pPr marL="877481" indent="-175496" algn="l" defTabSz="701985" rtl="0" eaLnBrk="1" latinLnBrk="0" hangingPunct="1">
        <a:lnSpc>
          <a:spcPct val="90000"/>
        </a:lnSpc>
        <a:spcBef>
          <a:spcPts val="384"/>
        </a:spcBef>
        <a:buFont typeface="Arial" panose="020B0604020202020204" pitchFamily="34" charset="0"/>
        <a:buChar char="•"/>
        <a:defRPr kumimoji="1" sz="1535" kern="1200">
          <a:solidFill>
            <a:schemeClr val="tx1"/>
          </a:solidFill>
          <a:latin typeface="+mn-lt"/>
          <a:ea typeface="+mn-ea"/>
          <a:cs typeface="+mn-cs"/>
        </a:defRPr>
      </a:lvl3pPr>
      <a:lvl4pPr marL="1228474"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4pPr>
      <a:lvl5pPr marL="1579466"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5pPr>
      <a:lvl6pPr marL="1930458"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6pPr>
      <a:lvl7pPr marL="2281451"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7pPr>
      <a:lvl8pPr marL="2632443"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8pPr>
      <a:lvl9pPr marL="2983436" indent="-175496" algn="l" defTabSz="701985" rtl="0" eaLnBrk="1" latinLnBrk="0" hangingPunct="1">
        <a:lnSpc>
          <a:spcPct val="90000"/>
        </a:lnSpc>
        <a:spcBef>
          <a:spcPts val="384"/>
        </a:spcBef>
        <a:buFont typeface="Arial" panose="020B0604020202020204" pitchFamily="34" charset="0"/>
        <a:buChar char="•"/>
        <a:defRPr kumimoji="1" sz="1382" kern="1200">
          <a:solidFill>
            <a:schemeClr val="tx1"/>
          </a:solidFill>
          <a:latin typeface="+mn-lt"/>
          <a:ea typeface="+mn-ea"/>
          <a:cs typeface="+mn-cs"/>
        </a:defRPr>
      </a:lvl9pPr>
    </p:bodyStyle>
    <p:otherStyle>
      <a:defPPr>
        <a:defRPr lang="en-US"/>
      </a:defPPr>
      <a:lvl1pPr marL="0" algn="l" defTabSz="701985" rtl="0" eaLnBrk="1" latinLnBrk="0" hangingPunct="1">
        <a:defRPr kumimoji="1" sz="1382" kern="1200">
          <a:solidFill>
            <a:schemeClr val="tx1"/>
          </a:solidFill>
          <a:latin typeface="+mn-lt"/>
          <a:ea typeface="+mn-ea"/>
          <a:cs typeface="+mn-cs"/>
        </a:defRPr>
      </a:lvl1pPr>
      <a:lvl2pPr marL="350992" algn="l" defTabSz="701985" rtl="0" eaLnBrk="1" latinLnBrk="0" hangingPunct="1">
        <a:defRPr kumimoji="1" sz="1382" kern="1200">
          <a:solidFill>
            <a:schemeClr val="tx1"/>
          </a:solidFill>
          <a:latin typeface="+mn-lt"/>
          <a:ea typeface="+mn-ea"/>
          <a:cs typeface="+mn-cs"/>
        </a:defRPr>
      </a:lvl2pPr>
      <a:lvl3pPr marL="701985" algn="l" defTabSz="701985" rtl="0" eaLnBrk="1" latinLnBrk="0" hangingPunct="1">
        <a:defRPr kumimoji="1" sz="1382" kern="1200">
          <a:solidFill>
            <a:schemeClr val="tx1"/>
          </a:solidFill>
          <a:latin typeface="+mn-lt"/>
          <a:ea typeface="+mn-ea"/>
          <a:cs typeface="+mn-cs"/>
        </a:defRPr>
      </a:lvl3pPr>
      <a:lvl4pPr marL="1052977" algn="l" defTabSz="701985" rtl="0" eaLnBrk="1" latinLnBrk="0" hangingPunct="1">
        <a:defRPr kumimoji="1" sz="1382" kern="1200">
          <a:solidFill>
            <a:schemeClr val="tx1"/>
          </a:solidFill>
          <a:latin typeface="+mn-lt"/>
          <a:ea typeface="+mn-ea"/>
          <a:cs typeface="+mn-cs"/>
        </a:defRPr>
      </a:lvl4pPr>
      <a:lvl5pPr marL="1403970" algn="l" defTabSz="701985" rtl="0" eaLnBrk="1" latinLnBrk="0" hangingPunct="1">
        <a:defRPr kumimoji="1" sz="1382" kern="1200">
          <a:solidFill>
            <a:schemeClr val="tx1"/>
          </a:solidFill>
          <a:latin typeface="+mn-lt"/>
          <a:ea typeface="+mn-ea"/>
          <a:cs typeface="+mn-cs"/>
        </a:defRPr>
      </a:lvl5pPr>
      <a:lvl6pPr marL="1754962" algn="l" defTabSz="701985" rtl="0" eaLnBrk="1" latinLnBrk="0" hangingPunct="1">
        <a:defRPr kumimoji="1" sz="1382" kern="1200">
          <a:solidFill>
            <a:schemeClr val="tx1"/>
          </a:solidFill>
          <a:latin typeface="+mn-lt"/>
          <a:ea typeface="+mn-ea"/>
          <a:cs typeface="+mn-cs"/>
        </a:defRPr>
      </a:lvl6pPr>
      <a:lvl7pPr marL="2105955" algn="l" defTabSz="701985" rtl="0" eaLnBrk="1" latinLnBrk="0" hangingPunct="1">
        <a:defRPr kumimoji="1" sz="1382" kern="1200">
          <a:solidFill>
            <a:schemeClr val="tx1"/>
          </a:solidFill>
          <a:latin typeface="+mn-lt"/>
          <a:ea typeface="+mn-ea"/>
          <a:cs typeface="+mn-cs"/>
        </a:defRPr>
      </a:lvl7pPr>
      <a:lvl8pPr marL="2456947" algn="l" defTabSz="701985" rtl="0" eaLnBrk="1" latinLnBrk="0" hangingPunct="1">
        <a:defRPr kumimoji="1" sz="1382" kern="1200">
          <a:solidFill>
            <a:schemeClr val="tx1"/>
          </a:solidFill>
          <a:latin typeface="+mn-lt"/>
          <a:ea typeface="+mn-ea"/>
          <a:cs typeface="+mn-cs"/>
        </a:defRPr>
      </a:lvl8pPr>
      <a:lvl9pPr marL="2807940" algn="l" defTabSz="701985" rtl="0" eaLnBrk="1" latinLnBrk="0" hangingPunct="1">
        <a:defRPr kumimoji="1" sz="13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emf"/><Relationship Id="rId18" Type="http://schemas.openxmlformats.org/officeDocument/2006/relationships/image" Target="../media/image15.jpeg"/><Relationship Id="rId26" Type="http://schemas.openxmlformats.org/officeDocument/2006/relationships/image" Target="../media/image23.jpeg"/><Relationship Id="rId39" Type="http://schemas.openxmlformats.org/officeDocument/2006/relationships/image" Target="../media/image35.jpeg"/><Relationship Id="rId3" Type="http://schemas.openxmlformats.org/officeDocument/2006/relationships/image" Target="../media/image1.emf"/><Relationship Id="rId21" Type="http://schemas.openxmlformats.org/officeDocument/2006/relationships/image" Target="../media/image18.jpeg"/><Relationship Id="rId34" Type="http://schemas.openxmlformats.org/officeDocument/2006/relationships/hyperlink" Target="https://gahag.net/009290-rain-hydrangea/" TargetMode="External"/><Relationship Id="rId42" Type="http://schemas.openxmlformats.org/officeDocument/2006/relationships/image" Target="../media/image37.png"/><Relationship Id="rId7" Type="http://schemas.openxmlformats.org/officeDocument/2006/relationships/image" Target="../media/image5.jpg"/><Relationship Id="rId12" Type="http://schemas.openxmlformats.org/officeDocument/2006/relationships/image" Target="../media/image9.emf"/><Relationship Id="rId17" Type="http://schemas.openxmlformats.org/officeDocument/2006/relationships/image" Target="../media/image14.jpeg"/><Relationship Id="rId25" Type="http://schemas.openxmlformats.org/officeDocument/2006/relationships/image" Target="../media/image22.jpeg"/><Relationship Id="rId33" Type="http://schemas.openxmlformats.org/officeDocument/2006/relationships/image" Target="../media/image30.png"/><Relationship Id="rId38" Type="http://schemas.openxmlformats.org/officeDocument/2006/relationships/image" Target="../media/image34.jpeg"/><Relationship Id="rId2" Type="http://schemas.openxmlformats.org/officeDocument/2006/relationships/notesSlide" Target="../notesSlides/notesSlide1.xml"/><Relationship Id="rId16" Type="http://schemas.openxmlformats.org/officeDocument/2006/relationships/image" Target="../media/image13.emf"/><Relationship Id="rId20" Type="http://schemas.openxmlformats.org/officeDocument/2006/relationships/image" Target="../media/image17.jpeg"/><Relationship Id="rId29" Type="http://schemas.openxmlformats.org/officeDocument/2006/relationships/image" Target="../media/image26.jpeg"/><Relationship Id="rId41"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24" Type="http://schemas.openxmlformats.org/officeDocument/2006/relationships/image" Target="../media/image21.jpeg"/><Relationship Id="rId32" Type="http://schemas.openxmlformats.org/officeDocument/2006/relationships/image" Target="../media/image29.jpeg"/><Relationship Id="rId37" Type="http://schemas.openxmlformats.org/officeDocument/2006/relationships/image" Target="../media/image33.jpeg"/><Relationship Id="rId40" Type="http://schemas.openxmlformats.org/officeDocument/2006/relationships/image" Target="../media/image36.png"/><Relationship Id="rId5" Type="http://schemas.openxmlformats.org/officeDocument/2006/relationships/image" Target="../media/image3.png"/><Relationship Id="rId15" Type="http://schemas.openxmlformats.org/officeDocument/2006/relationships/image" Target="../media/image12.emf"/><Relationship Id="rId23" Type="http://schemas.openxmlformats.org/officeDocument/2006/relationships/image" Target="../media/image20.jpeg"/><Relationship Id="rId28" Type="http://schemas.openxmlformats.org/officeDocument/2006/relationships/image" Target="../media/image25.jpeg"/><Relationship Id="rId36" Type="http://schemas.openxmlformats.org/officeDocument/2006/relationships/image" Target="../media/image32.jpeg"/><Relationship Id="rId10" Type="http://schemas.microsoft.com/office/2007/relationships/hdphoto" Target="../media/hdphoto1.wdp"/><Relationship Id="rId19" Type="http://schemas.openxmlformats.org/officeDocument/2006/relationships/image" Target="../media/image16.jpeg"/><Relationship Id="rId31" Type="http://schemas.openxmlformats.org/officeDocument/2006/relationships/image" Target="../media/image28.jpe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1.emf"/><Relationship Id="rId22" Type="http://schemas.openxmlformats.org/officeDocument/2006/relationships/image" Target="../media/image19.jpeg"/><Relationship Id="rId27" Type="http://schemas.openxmlformats.org/officeDocument/2006/relationships/image" Target="../media/image24.jpeg"/><Relationship Id="rId30" Type="http://schemas.openxmlformats.org/officeDocument/2006/relationships/image" Target="../media/image27.jpeg"/><Relationship Id="rId35" Type="http://schemas.openxmlformats.org/officeDocument/2006/relationships/image" Target="../media/image31.jpeg"/><Relationship Id="rId43"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 name="図 664"/>
          <p:cNvPicPr>
            <a:picLocks noChangeAspect="1"/>
          </p:cNvPicPr>
          <p:nvPr/>
        </p:nvPicPr>
        <p:blipFill>
          <a:blip r:embed="rId3"/>
          <a:stretch>
            <a:fillRect/>
          </a:stretch>
        </p:blipFill>
        <p:spPr>
          <a:xfrm rot="16200000">
            <a:off x="1521938" y="6779799"/>
            <a:ext cx="126552" cy="2761625"/>
          </a:xfrm>
          <a:prstGeom prst="rect">
            <a:avLst/>
          </a:prstGeom>
        </p:spPr>
      </p:pic>
      <p:pic>
        <p:nvPicPr>
          <p:cNvPr id="667" name="図 666"/>
          <p:cNvPicPr>
            <a:picLocks noChangeAspect="1"/>
          </p:cNvPicPr>
          <p:nvPr/>
        </p:nvPicPr>
        <p:blipFill>
          <a:blip r:embed="rId4">
            <a:lum bright="32000" contrast="-1000"/>
          </a:blip>
          <a:stretch>
            <a:fillRect/>
          </a:stretch>
        </p:blipFill>
        <p:spPr>
          <a:xfrm>
            <a:off x="96475" y="230826"/>
            <a:ext cx="5892298" cy="495928"/>
          </a:xfrm>
          <a:prstGeom prst="rect">
            <a:avLst/>
          </a:prstGeom>
          <a:effectLst>
            <a:glow>
              <a:schemeClr val="accent1">
                <a:alpha val="67000"/>
              </a:schemeClr>
            </a:glow>
            <a:reflection endPos="0" dist="50800" dir="5400000" sy="-100000" algn="bl" rotWithShape="0"/>
            <a:softEdge rad="127000"/>
          </a:effectLst>
        </p:spPr>
      </p:pic>
      <p:pic>
        <p:nvPicPr>
          <p:cNvPr id="668" name="図 667"/>
          <p:cNvPicPr>
            <a:picLocks noChangeAspect="1"/>
          </p:cNvPicPr>
          <p:nvPr/>
        </p:nvPicPr>
        <p:blipFill>
          <a:blip r:embed="rId5"/>
          <a:stretch>
            <a:fillRect/>
          </a:stretch>
        </p:blipFill>
        <p:spPr>
          <a:xfrm>
            <a:off x="5089394" y="3299104"/>
            <a:ext cx="502942" cy="376721"/>
          </a:xfrm>
          <a:prstGeom prst="rect">
            <a:avLst/>
          </a:prstGeom>
        </p:spPr>
      </p:pic>
      <p:pic>
        <p:nvPicPr>
          <p:cNvPr id="669" name="図 668"/>
          <p:cNvPicPr>
            <a:picLocks noChangeAspect="1"/>
          </p:cNvPicPr>
          <p:nvPr/>
        </p:nvPicPr>
        <p:blipFill>
          <a:blip r:embed="rId6"/>
          <a:stretch>
            <a:fillRect/>
          </a:stretch>
        </p:blipFill>
        <p:spPr>
          <a:xfrm>
            <a:off x="4921803" y="1684840"/>
            <a:ext cx="528570" cy="528570"/>
          </a:xfrm>
          <a:prstGeom prst="rect">
            <a:avLst/>
          </a:prstGeom>
        </p:spPr>
      </p:pic>
      <p:sp>
        <p:nvSpPr>
          <p:cNvPr id="670" name="Text Box 29"/>
          <p:cNvSpPr txBox="1">
            <a:spLocks noChangeArrowheads="1"/>
          </p:cNvSpPr>
          <p:nvPr/>
        </p:nvSpPr>
        <p:spPr bwMode="auto">
          <a:xfrm>
            <a:off x="5682057" y="5791062"/>
            <a:ext cx="995527" cy="2031721"/>
          </a:xfrm>
          <a:prstGeom prst="rect">
            <a:avLst/>
          </a:prstGeom>
          <a:solidFill>
            <a:srgbClr xmlns:mc="http://schemas.openxmlformats.org/markup-compatibility/2006" xmlns:a14="http://schemas.microsoft.com/office/drawing/2010/main" val="FFFFFF" mc:Ignorable="a14" a14:legacySpreadsheetColorIndex="65"/>
          </a:solidFill>
          <a:ln w="76200" cmpd="tri" algn="ctr">
            <a:solidFill>
              <a:srgbClr xmlns:mc="http://schemas.openxmlformats.org/markup-compatibility/2006" xmlns:a14="http://schemas.microsoft.com/office/drawing/2010/main" val="000000" mc:Ignorable="a14" a14:legacySpreadsheetColorIndex="6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0" tIns="0" rIns="36295" bIns="0"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ja-JP" altLang="en-US"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rPr>
              <a:t>　</a:t>
            </a: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a:p>
            <a:pPr rtl="0">
              <a:defRPr sz="1000"/>
            </a:pP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a:p>
            <a:pPr rtl="0">
              <a:defRPr sz="1000"/>
            </a:pP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a:p>
            <a:pPr rtl="0">
              <a:defRPr sz="1000"/>
            </a:pPr>
            <a:r>
              <a:rPr lang="ja-JP" altLang="en-US"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rPr>
              <a:t>　　</a:t>
            </a: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a:p>
            <a:pPr>
              <a:defRPr sz="1000"/>
            </a:pPr>
            <a:r>
              <a:rPr lang="ja-JP" altLang="en-US"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rPr>
              <a:t>　　　七月号</a:t>
            </a: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a:p>
            <a:pPr rtl="0">
              <a:defRPr sz="1000"/>
            </a:pP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a:p>
            <a:pPr rtl="0">
              <a:defRPr sz="1000"/>
            </a:pP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a:p>
            <a:pPr rtl="0">
              <a:defRPr sz="1000"/>
            </a:pP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a:p>
            <a:pPr rtl="0">
              <a:defRPr sz="1000"/>
            </a:pPr>
            <a:endParaRPr lang="en-US" altLang="ja-JP" sz="1600" b="1" dirty="0">
              <a:ln>
                <a:solidFill>
                  <a:srgbClr xmlns:mc="http://schemas.openxmlformats.org/markup-compatibility/2006" xmlns:a14="http://schemas.microsoft.com/office/drawing/2010/main" val="000000" mc:Ignorable="a14" a14:legacySpreadsheetColorIndex="64">
                    <a:alpha val="96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50800" dist="38100" dir="2700000" algn="tl" rotWithShape="0">
                  <a:prstClr val="black">
                    <a:alpha val="40000"/>
                  </a:prstClr>
                </a:outerShdw>
              </a:effectLst>
              <a:latin typeface="ＭＳ Ｐ明朝"/>
              <a:ea typeface="ＭＳ Ｐ明朝"/>
            </a:endParaRPr>
          </a:p>
        </p:txBody>
      </p:sp>
      <p:sp>
        <p:nvSpPr>
          <p:cNvPr id="672" name="Text Box 24"/>
          <p:cNvSpPr txBox="1">
            <a:spLocks noChangeArrowheads="1"/>
          </p:cNvSpPr>
          <p:nvPr/>
        </p:nvSpPr>
        <p:spPr bwMode="auto">
          <a:xfrm>
            <a:off x="391895" y="157045"/>
            <a:ext cx="721689"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0" tIns="18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900" dirty="0">
                <a:solidFill>
                  <a:srgbClr val="000000"/>
                </a:solidFill>
                <a:latin typeface="ＭＳ Ｐ明朝"/>
                <a:ea typeface="ＭＳ Ｐ明朝"/>
              </a:rPr>
              <a:t>第</a:t>
            </a:r>
            <a:r>
              <a:rPr lang="en-US" altLang="ja-JP" sz="900" dirty="0">
                <a:solidFill>
                  <a:srgbClr val="000000"/>
                </a:solidFill>
                <a:latin typeface="ＭＳ Ｐ明朝"/>
                <a:ea typeface="ＭＳ Ｐ明朝"/>
              </a:rPr>
              <a:t>117</a:t>
            </a:r>
            <a:r>
              <a:rPr lang="ja-JP" altLang="en-US" sz="900" dirty="0">
                <a:solidFill>
                  <a:srgbClr val="000000"/>
                </a:solidFill>
                <a:latin typeface="ＭＳ Ｐ明朝"/>
                <a:ea typeface="ＭＳ Ｐ明朝"/>
              </a:rPr>
              <a:t>号</a:t>
            </a:r>
          </a:p>
        </p:txBody>
      </p:sp>
      <p:sp>
        <p:nvSpPr>
          <p:cNvPr id="673" name="Text Box 25"/>
          <p:cNvSpPr txBox="1">
            <a:spLocks noChangeArrowheads="1"/>
          </p:cNvSpPr>
          <p:nvPr/>
        </p:nvSpPr>
        <p:spPr bwMode="auto">
          <a:xfrm>
            <a:off x="2452088" y="156859"/>
            <a:ext cx="1891229" cy="232509"/>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0" tIns="18148" rIns="2722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ja-JP" altLang="en-US" sz="900" dirty="0">
                <a:solidFill>
                  <a:srgbClr val="000000"/>
                </a:solidFill>
                <a:latin typeface="ＭＳ Ｐ明朝"/>
                <a:ea typeface="ＭＳ Ｐ明朝"/>
              </a:rPr>
              <a:t>デイサービス月間新聞</a:t>
            </a:r>
          </a:p>
        </p:txBody>
      </p:sp>
      <p:sp>
        <p:nvSpPr>
          <p:cNvPr id="674" name="Text Box 26"/>
          <p:cNvSpPr txBox="1">
            <a:spLocks noChangeArrowheads="1"/>
          </p:cNvSpPr>
          <p:nvPr/>
        </p:nvSpPr>
        <p:spPr bwMode="auto">
          <a:xfrm>
            <a:off x="5707116" y="147524"/>
            <a:ext cx="880911" cy="219473"/>
          </a:xfrm>
          <a:prstGeom prst="rect">
            <a:avLst/>
          </a:prstGeom>
          <a:noFill/>
          <a:ln>
            <a:noFill/>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18148" rIns="2722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0">
              <a:defRPr sz="1000"/>
            </a:pPr>
            <a:r>
              <a:rPr lang="ja-JP" altLang="en-US" sz="900" dirty="0">
                <a:solidFill>
                  <a:srgbClr val="000000"/>
                </a:solidFill>
                <a:latin typeface="ＭＳ Ｐ明朝"/>
                <a:ea typeface="ＭＳ Ｐ明朝"/>
              </a:rPr>
              <a:t>令和</a:t>
            </a:r>
            <a:r>
              <a:rPr lang="en-US" altLang="ja-JP" sz="900" dirty="0">
                <a:solidFill>
                  <a:srgbClr val="000000"/>
                </a:solidFill>
                <a:latin typeface="ＭＳ Ｐ明朝"/>
                <a:ea typeface="ＭＳ Ｐ明朝"/>
              </a:rPr>
              <a:t>6</a:t>
            </a:r>
            <a:r>
              <a:rPr lang="ja-JP" altLang="en-US" sz="900" dirty="0">
                <a:solidFill>
                  <a:srgbClr val="000000"/>
                </a:solidFill>
                <a:latin typeface="ＭＳ Ｐ明朝"/>
                <a:ea typeface="ＭＳ Ｐ明朝"/>
              </a:rPr>
              <a:t>年</a:t>
            </a:r>
            <a:r>
              <a:rPr lang="en-US" altLang="ja-JP" sz="900" dirty="0">
                <a:solidFill>
                  <a:srgbClr val="000000"/>
                </a:solidFill>
                <a:latin typeface="ＭＳ Ｐ明朝"/>
                <a:ea typeface="ＭＳ Ｐ明朝"/>
              </a:rPr>
              <a:t>7</a:t>
            </a:r>
            <a:r>
              <a:rPr lang="ja-JP" altLang="en-US" sz="900" dirty="0">
                <a:solidFill>
                  <a:srgbClr val="000000"/>
                </a:solidFill>
                <a:latin typeface="ＭＳ Ｐ明朝"/>
                <a:ea typeface="ＭＳ Ｐ明朝"/>
              </a:rPr>
              <a:t>月１日</a:t>
            </a:r>
            <a:endParaRPr lang="en-US" altLang="ja-JP" sz="900" dirty="0">
              <a:solidFill>
                <a:srgbClr val="000000"/>
              </a:solidFill>
              <a:latin typeface="ＭＳ Ｐ明朝"/>
              <a:ea typeface="ＭＳ Ｐ明朝"/>
            </a:endParaRPr>
          </a:p>
        </p:txBody>
      </p:sp>
      <p:sp>
        <p:nvSpPr>
          <p:cNvPr id="675" name="Text Box 28"/>
          <p:cNvSpPr txBox="1">
            <a:spLocks noChangeArrowheads="1"/>
          </p:cNvSpPr>
          <p:nvPr/>
        </p:nvSpPr>
        <p:spPr bwMode="auto">
          <a:xfrm>
            <a:off x="5667093" y="4877557"/>
            <a:ext cx="1007831" cy="837034"/>
          </a:xfrm>
          <a:prstGeom prst="rect">
            <a:avLst/>
          </a:prstGeom>
          <a:noFill/>
          <a:ln w="9525" algn="ctr">
            <a:solidFill>
              <a:srgbClr xmlns:mc="http://schemas.openxmlformats.org/markup-compatibility/2006" xmlns:a14="http://schemas.microsoft.com/office/drawing/2010/main" val="000000" mc:Ignorable="a14" a14:legacySpreadsheetColorIndex="8"/>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27220" tIns="18148" rIns="27220" bIns="1814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993"/>
              </a:lnSpc>
              <a:defRPr sz="1000"/>
            </a:pPr>
            <a:r>
              <a:rPr lang="ja-JP" altLang="en-US" sz="900" dirty="0">
                <a:solidFill>
                  <a:srgbClr val="000000"/>
                </a:solidFill>
                <a:latin typeface="ＭＳ Ｐ明朝"/>
                <a:ea typeface="ＭＳ Ｐ明朝"/>
              </a:rPr>
              <a:t>第</a:t>
            </a:r>
            <a:r>
              <a:rPr lang="en-US" altLang="ja-JP" sz="900" dirty="0">
                <a:solidFill>
                  <a:srgbClr val="000000"/>
                </a:solidFill>
                <a:latin typeface="ＭＳ Ｐ明朝"/>
                <a:ea typeface="ＭＳ Ｐ明朝"/>
              </a:rPr>
              <a:t>117</a:t>
            </a:r>
            <a:r>
              <a:rPr lang="ja-JP" altLang="en-US" sz="900" dirty="0">
                <a:solidFill>
                  <a:srgbClr val="000000"/>
                </a:solidFill>
                <a:latin typeface="ＭＳ Ｐ明朝"/>
                <a:ea typeface="ＭＳ Ｐ明朝"/>
              </a:rPr>
              <a:t>号</a:t>
            </a:r>
          </a:p>
          <a:p>
            <a:pPr algn="ctr">
              <a:lnSpc>
                <a:spcPts val="1092"/>
              </a:lnSpc>
              <a:defRPr sz="1000"/>
            </a:pPr>
            <a:r>
              <a:rPr lang="ja-JP" altLang="en-US" sz="900" dirty="0">
                <a:solidFill>
                  <a:srgbClr val="000000"/>
                </a:solidFill>
                <a:latin typeface="ＭＳ Ｐ明朝"/>
                <a:ea typeface="ＭＳ Ｐ明朝"/>
              </a:rPr>
              <a:t>発行所</a:t>
            </a:r>
          </a:p>
          <a:p>
            <a:pPr algn="ctr">
              <a:lnSpc>
                <a:spcPts val="993"/>
              </a:lnSpc>
              <a:defRPr sz="1000"/>
            </a:pPr>
            <a:r>
              <a:rPr lang="ja-JP" altLang="en-US" sz="900" dirty="0">
                <a:solidFill>
                  <a:srgbClr val="000000"/>
                </a:solidFill>
                <a:latin typeface="ＭＳ Ｐ明朝"/>
                <a:ea typeface="ＭＳ Ｐ明朝"/>
              </a:rPr>
              <a:t>座間デイサービス</a:t>
            </a:r>
            <a:endParaRPr lang="en-US" altLang="ja-JP" sz="900" dirty="0">
              <a:solidFill>
                <a:srgbClr val="000000"/>
              </a:solidFill>
              <a:latin typeface="ＭＳ Ｐ明朝"/>
              <a:ea typeface="ＭＳ Ｐ明朝"/>
            </a:endParaRPr>
          </a:p>
          <a:p>
            <a:pPr algn="ctr">
              <a:lnSpc>
                <a:spcPts val="993"/>
              </a:lnSpc>
              <a:defRPr sz="1000"/>
            </a:pPr>
            <a:r>
              <a:rPr lang="ja-JP" altLang="en-US" sz="900" dirty="0">
                <a:solidFill>
                  <a:srgbClr val="000000"/>
                </a:solidFill>
                <a:latin typeface="ＭＳ Ｐ明朝"/>
                <a:ea typeface="ＭＳ Ｐ明朝"/>
              </a:rPr>
              <a:t>小松原</a:t>
            </a:r>
          </a:p>
        </p:txBody>
      </p:sp>
      <p:sp>
        <p:nvSpPr>
          <p:cNvPr id="676" name="Text Box 32"/>
          <p:cNvSpPr txBox="1">
            <a:spLocks noChangeArrowheads="1"/>
          </p:cNvSpPr>
          <p:nvPr/>
        </p:nvSpPr>
        <p:spPr bwMode="auto">
          <a:xfrm>
            <a:off x="4974209" y="1641778"/>
            <a:ext cx="619419" cy="2106070"/>
          </a:xfrm>
          <a:prstGeom prst="rect">
            <a:avLst/>
          </a:prstGeom>
          <a:noFill/>
          <a:ln w="952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54442" tIns="0" rIns="54442"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ja-JP" altLang="en-US" sz="800" b="1" dirty="0">
                <a:latin typeface="HGP創英角ｺﾞｼｯｸUB" panose="020B0A00000000000000" pitchFamily="50" charset="-128"/>
                <a:ea typeface="HGP創英角ｺﾞｼｯｸUB" panose="020B0A00000000000000" pitchFamily="50" charset="-128"/>
              </a:rPr>
              <a:t>七月（文月・ふみづき）</a:t>
            </a:r>
          </a:p>
        </p:txBody>
      </p:sp>
      <p:sp>
        <p:nvSpPr>
          <p:cNvPr id="677" name="Rectangle 53"/>
          <p:cNvSpPr>
            <a:spLocks noChangeArrowheads="1"/>
          </p:cNvSpPr>
          <p:nvPr/>
        </p:nvSpPr>
        <p:spPr bwMode="auto">
          <a:xfrm>
            <a:off x="153124" y="72574"/>
            <a:ext cx="6741945" cy="9815102"/>
          </a:xfrm>
          <a:prstGeom prst="rect">
            <a:avLst/>
          </a:prstGeom>
          <a:noFill/>
          <a:ln w="3175" algn="ctr">
            <a:solidFill>
              <a:srgbClr xmlns:mc="http://schemas.openxmlformats.org/markup-compatibility/2006" xmlns:a14="http://schemas.microsoft.com/office/drawing/2010/main" val="000000" mc:Ignorable="a14" a14:legacySpreadsheetColorIndex="64"/>
            </a:solidFill>
            <a:miter lim="800000"/>
            <a:headEnd/>
            <a:tailEnd/>
          </a:ln>
          <a:effectLst/>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737" tIns="45368" rIns="90737" bIns="45368"/>
          <a:lstStyle/>
          <a:p>
            <a:endParaRPr lang="ja-JP" altLang="en-US"/>
          </a:p>
        </p:txBody>
      </p:sp>
      <p:sp>
        <p:nvSpPr>
          <p:cNvPr id="678" name="テキスト ボックス 677"/>
          <p:cNvSpPr txBox="1"/>
          <p:nvPr/>
        </p:nvSpPr>
        <p:spPr>
          <a:xfrm>
            <a:off x="6328712" y="353045"/>
            <a:ext cx="353907" cy="1170888"/>
          </a:xfrm>
          <a:prstGeom prst="rect">
            <a:avLst/>
          </a:prstGeom>
          <a:noFill/>
        </p:spPr>
        <p:txBody>
          <a:bodyPr vert="eaVert" wrap="square" lIns="91422" tIns="45711" rIns="91422" bIns="45711" rtlCol="0">
            <a:spAutoFit/>
          </a:bodyPr>
          <a:lstStyle/>
          <a:p>
            <a:r>
              <a:rPr lang="ja-JP" altLang="en-US" sz="1100" dirty="0">
                <a:latin typeface="HG創英角ﾎﾟｯﾌﾟ体" panose="040B0A09000000000000" pitchFamily="49" charset="-128"/>
                <a:ea typeface="HG創英角ﾎﾟｯﾌﾟ体" panose="040B0A09000000000000" pitchFamily="49" charset="-128"/>
              </a:rPr>
              <a:t>　デイサービス</a:t>
            </a:r>
          </a:p>
        </p:txBody>
      </p:sp>
      <p:sp>
        <p:nvSpPr>
          <p:cNvPr id="679" name="AutoShape 2" descr="「誕生日 イラスト」の画像検索結果">
            <a:extLst>
              <a:ext uri="{FF2B5EF4-FFF2-40B4-BE49-F238E27FC236}">
                <a16:creationId xmlns:a16="http://schemas.microsoft.com/office/drawing/2014/main" id="{DC6B0195-37A4-4E40-9D6E-7C4495050C1C}"/>
              </a:ext>
            </a:extLst>
          </p:cNvPr>
          <p:cNvSpPr>
            <a:spLocks noChangeAspect="1" noChangeArrowheads="1"/>
          </p:cNvSpPr>
          <p:nvPr/>
        </p:nvSpPr>
        <p:spPr bwMode="auto">
          <a:xfrm>
            <a:off x="3378255" y="483099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2" tIns="45711" rIns="91422" bIns="45711" numCol="1" anchor="t" anchorCtr="0" compatLnSpc="1">
            <a:prstTxWarp prst="textNoShape">
              <a:avLst/>
            </a:prstTxWarp>
          </a:bodyPr>
          <a:lstStyle/>
          <a:p>
            <a:endParaRPr lang="ja-JP" altLang="en-US"/>
          </a:p>
        </p:txBody>
      </p:sp>
      <p:sp>
        <p:nvSpPr>
          <p:cNvPr id="680" name="AutoShape 4" descr="「誕生日 イラスト」の画像検索結果">
            <a:extLst>
              <a:ext uri="{FF2B5EF4-FFF2-40B4-BE49-F238E27FC236}">
                <a16:creationId xmlns:a16="http://schemas.microsoft.com/office/drawing/2014/main" id="{FDDC6D00-2FEC-4C9C-8534-BAF18699BD53}"/>
              </a:ext>
            </a:extLst>
          </p:cNvPr>
          <p:cNvSpPr>
            <a:spLocks noChangeAspect="1" noChangeArrowheads="1"/>
          </p:cNvSpPr>
          <p:nvPr/>
        </p:nvSpPr>
        <p:spPr bwMode="auto">
          <a:xfrm>
            <a:off x="3711135" y="560236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2" tIns="45711" rIns="91422" bIns="45711" numCol="1" anchor="t" anchorCtr="0" compatLnSpc="1">
            <a:prstTxWarp prst="textNoShape">
              <a:avLst/>
            </a:prstTxWarp>
          </a:bodyPr>
          <a:lstStyle/>
          <a:p>
            <a:endParaRPr lang="ja-JP" altLang="en-US"/>
          </a:p>
        </p:txBody>
      </p:sp>
      <p:sp>
        <p:nvSpPr>
          <p:cNvPr id="681" name="テキスト ボックス 680"/>
          <p:cNvSpPr txBox="1"/>
          <p:nvPr/>
        </p:nvSpPr>
        <p:spPr>
          <a:xfrm>
            <a:off x="2488437" y="8368692"/>
            <a:ext cx="369296" cy="935926"/>
          </a:xfrm>
          <a:prstGeom prst="rect">
            <a:avLst/>
          </a:prstGeom>
          <a:noFill/>
        </p:spPr>
        <p:txBody>
          <a:bodyPr vert="eaVert" wrap="square" lIns="91422" tIns="45711" rIns="91422" bIns="45711" rtlCol="0">
            <a:spAutoFit/>
          </a:bodyPr>
          <a:lstStyle/>
          <a:p>
            <a:r>
              <a:rPr lang="ja-JP" altLang="en-US" sz="1200" b="1" dirty="0">
                <a:latin typeface="HGP創英角ﾎﾟｯﾌﾟ体" panose="040B0A00000000000000" pitchFamily="50" charset="-128"/>
                <a:ea typeface="HGP創英角ﾎﾟｯﾌﾟ体" panose="040B0A00000000000000" pitchFamily="50" charset="-128"/>
              </a:rPr>
              <a:t>手作りおやつ</a:t>
            </a:r>
            <a:endParaRPr lang="en-US" altLang="ja-JP" sz="1200" b="1" dirty="0">
              <a:latin typeface="HGP創英角ﾎﾟｯﾌﾟ体" panose="040B0A00000000000000" pitchFamily="50" charset="-128"/>
              <a:ea typeface="HGP創英角ﾎﾟｯﾌﾟ体" panose="040B0A00000000000000" pitchFamily="50" charset="-128"/>
            </a:endParaRPr>
          </a:p>
        </p:txBody>
      </p:sp>
      <p:sp>
        <p:nvSpPr>
          <p:cNvPr id="682" name="テキスト ボックス 681"/>
          <p:cNvSpPr txBox="1"/>
          <p:nvPr/>
        </p:nvSpPr>
        <p:spPr>
          <a:xfrm>
            <a:off x="6013684" y="8397833"/>
            <a:ext cx="369296" cy="1029252"/>
          </a:xfrm>
          <a:prstGeom prst="rect">
            <a:avLst/>
          </a:prstGeom>
          <a:noFill/>
        </p:spPr>
        <p:txBody>
          <a:bodyPr vert="eaVert" wrap="square" lIns="91422" tIns="45711" rIns="91422" bIns="45711" rtlCol="0">
            <a:spAutoFit/>
          </a:bodyPr>
          <a:lstStyle/>
          <a:p>
            <a:r>
              <a:rPr lang="ja-JP" altLang="en-US" sz="1200" b="1" dirty="0">
                <a:latin typeface="HGP創英角ﾎﾟｯﾌﾟ体" panose="040B0A00000000000000" pitchFamily="50" charset="-128"/>
                <a:ea typeface="HGP創英角ﾎﾟｯﾌﾟ体" panose="040B0A00000000000000" pitchFamily="50" charset="-128"/>
              </a:rPr>
              <a:t>今月の昼食　</a:t>
            </a:r>
            <a:endParaRPr lang="en-US" altLang="ja-JP" sz="1200" b="1" dirty="0">
              <a:latin typeface="HGP創英角ﾎﾟｯﾌﾟ体" panose="040B0A00000000000000" pitchFamily="50" charset="-128"/>
              <a:ea typeface="HGP創英角ﾎﾟｯﾌﾟ体" panose="040B0A00000000000000" pitchFamily="50" charset="-128"/>
            </a:endParaRPr>
          </a:p>
        </p:txBody>
      </p:sp>
      <p:sp>
        <p:nvSpPr>
          <p:cNvPr id="691" name="楕円 690">
            <a:extLst>
              <a:ext uri="{FF2B5EF4-FFF2-40B4-BE49-F238E27FC236}">
                <a16:creationId xmlns:a16="http://schemas.microsoft.com/office/drawing/2014/main" id="{1B3A2290-F359-EB80-71D4-69EC19C25073}"/>
              </a:ext>
            </a:extLst>
          </p:cNvPr>
          <p:cNvSpPr/>
          <p:nvPr/>
        </p:nvSpPr>
        <p:spPr>
          <a:xfrm>
            <a:off x="3892424" y="4448051"/>
            <a:ext cx="103490" cy="71877"/>
          </a:xfrm>
          <a:prstGeom prst="ellipse">
            <a:avLst/>
          </a:prstGeom>
          <a:solidFill>
            <a:srgbClr val="FEF6F0"/>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kumimoji="1" lang="ja-JP" altLang="en-US"/>
          </a:p>
        </p:txBody>
      </p:sp>
      <p:sp>
        <p:nvSpPr>
          <p:cNvPr id="692" name="正方形/長方形 691">
            <a:extLst>
              <a:ext uri="{FF2B5EF4-FFF2-40B4-BE49-F238E27FC236}">
                <a16:creationId xmlns:a16="http://schemas.microsoft.com/office/drawing/2014/main" id="{658AC5EF-FBDF-4224-9E7D-78E6837CEA80}"/>
              </a:ext>
            </a:extLst>
          </p:cNvPr>
          <p:cNvSpPr/>
          <p:nvPr/>
        </p:nvSpPr>
        <p:spPr>
          <a:xfrm>
            <a:off x="4949498" y="6088716"/>
            <a:ext cx="430851" cy="1979079"/>
          </a:xfrm>
          <a:prstGeom prst="rect">
            <a:avLst/>
          </a:prstGeom>
        </p:spPr>
        <p:txBody>
          <a:bodyPr vert="eaVert" wrap="square" lIns="91422" tIns="45711" rIns="91422" bIns="45711">
            <a:spAutoFit/>
          </a:bodyPr>
          <a:lstStyle/>
          <a:p>
            <a:pPr>
              <a:defRPr sz="1000"/>
            </a:pPr>
            <a:r>
              <a:rPr lang="ja-JP" altLang="en-US" sz="800" b="1" dirty="0">
                <a:solidFill>
                  <a:srgbClr val="000000"/>
                </a:solidFill>
                <a:latin typeface="HGS創英角ﾎﾟｯﾌﾟ体" panose="040B0A00000000000000" pitchFamily="50" charset="-128"/>
                <a:ea typeface="HGS創英角ﾎﾟｯﾌﾟ体" panose="040B0A00000000000000" pitchFamily="50" charset="-128"/>
              </a:rPr>
              <a:t>６月は２名のご利用者様が誕生日を迎えられました。おめでとうございます。</a:t>
            </a:r>
          </a:p>
        </p:txBody>
      </p:sp>
      <p:pic>
        <p:nvPicPr>
          <p:cNvPr id="693" name="図 692">
            <a:extLst>
              <a:ext uri="{FF2B5EF4-FFF2-40B4-BE49-F238E27FC236}">
                <a16:creationId xmlns:a16="http://schemas.microsoft.com/office/drawing/2014/main" id="{1139D742-754E-A96F-031A-377FFBEB3A6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128" r="49395"/>
          <a:stretch/>
        </p:blipFill>
        <p:spPr>
          <a:xfrm>
            <a:off x="6388211" y="6248852"/>
            <a:ext cx="234907" cy="237029"/>
          </a:xfrm>
          <a:prstGeom prst="rect">
            <a:avLst/>
          </a:prstGeom>
        </p:spPr>
      </p:pic>
      <p:pic>
        <p:nvPicPr>
          <p:cNvPr id="694" name="図 693"/>
          <p:cNvPicPr>
            <a:picLocks noChangeAspect="1"/>
          </p:cNvPicPr>
          <p:nvPr/>
        </p:nvPicPr>
        <p:blipFill>
          <a:blip r:embed="rId8"/>
          <a:stretch>
            <a:fillRect/>
          </a:stretch>
        </p:blipFill>
        <p:spPr>
          <a:xfrm>
            <a:off x="5822543" y="5821626"/>
            <a:ext cx="701463" cy="700762"/>
          </a:xfrm>
          <a:prstGeom prst="rect">
            <a:avLst/>
          </a:prstGeom>
        </p:spPr>
      </p:pic>
      <p:pic>
        <p:nvPicPr>
          <p:cNvPr id="695" name="図 694"/>
          <p:cNvPicPr>
            <a:picLocks noChangeAspect="1"/>
          </p:cNvPicPr>
          <p:nvPr/>
        </p:nvPicPr>
        <p:blipFill>
          <a:blip r:embed="rId9">
            <a:extLst>
              <a:ext uri="{BEBA8EAE-BF5A-486C-A8C5-ECC9F3942E4B}">
                <a14:imgProps xmlns:a14="http://schemas.microsoft.com/office/drawing/2010/main">
                  <a14:imgLayer r:embed="rId10">
                    <a14:imgEffect>
                      <a14:backgroundRemoval t="3125" b="95469" l="3438" r="98594">
                        <a14:foregroundMark x1="15781" y1="38594" x2="15781" y2="38594"/>
                        <a14:foregroundMark x1="42969" y1="43281" x2="42969" y2="43281"/>
                        <a14:foregroundMark x1="44219" y1="41094" x2="44219" y2="41094"/>
                        <a14:foregroundMark x1="42656" y1="39688" x2="42656" y2="39688"/>
                        <a14:foregroundMark x1="41094" y1="37813" x2="41094" y2="37813"/>
                        <a14:foregroundMark x1="42969" y1="50313" x2="42969" y2="50313"/>
                        <a14:foregroundMark x1="45156" y1="53594" x2="45156" y2="53594"/>
                        <a14:foregroundMark x1="31875" y1="37656" x2="31875" y2="37656"/>
                        <a14:foregroundMark x1="88750" y1="8281" x2="88750" y2="8281"/>
                        <a14:foregroundMark x1="94063" y1="11563" x2="94063" y2="11563"/>
                        <a14:foregroundMark x1="92813" y1="16250" x2="92813" y2="16250"/>
                        <a14:foregroundMark x1="84063" y1="19375" x2="84063" y2="19375"/>
                        <a14:foregroundMark x1="85469" y1="23281" x2="85469" y2="23281"/>
                        <a14:foregroundMark x1="78438" y1="39531" x2="78438" y2="39531"/>
                        <a14:foregroundMark x1="71875" y1="49844" x2="71875" y2="49844"/>
                        <a14:foregroundMark x1="39063" y1="61719" x2="39063" y2="61719"/>
                        <a14:foregroundMark x1="45000" y1="76094" x2="45000" y2="76094"/>
                        <a14:foregroundMark x1="43125" y1="46250" x2="43125" y2="46250"/>
                        <a14:foregroundMark x1="43750" y1="48594" x2="43750" y2="48594"/>
                        <a14:foregroundMark x1="44531" y1="50625" x2="44531" y2="50625"/>
                        <a14:foregroundMark x1="42813" y1="54531" x2="42813" y2="54531"/>
                        <a14:foregroundMark x1="41875" y1="52969" x2="41875" y2="52969"/>
                      </a14:backgroundRemoval>
                    </a14:imgEffect>
                  </a14:imgLayer>
                </a14:imgProps>
              </a:ext>
            </a:extLst>
          </a:blip>
          <a:stretch>
            <a:fillRect/>
          </a:stretch>
        </p:blipFill>
        <p:spPr>
          <a:xfrm>
            <a:off x="5748035" y="7075605"/>
            <a:ext cx="748164" cy="748164"/>
          </a:xfrm>
          <a:prstGeom prst="rect">
            <a:avLst/>
          </a:prstGeom>
        </p:spPr>
      </p:pic>
      <p:pic>
        <p:nvPicPr>
          <p:cNvPr id="696" name="図 695"/>
          <p:cNvPicPr>
            <a:picLocks noChangeAspect="1"/>
          </p:cNvPicPr>
          <p:nvPr/>
        </p:nvPicPr>
        <p:blipFill>
          <a:blip r:embed="rId11"/>
          <a:stretch>
            <a:fillRect/>
          </a:stretch>
        </p:blipFill>
        <p:spPr>
          <a:xfrm>
            <a:off x="6292997" y="7508787"/>
            <a:ext cx="308140" cy="260150"/>
          </a:xfrm>
          <a:prstGeom prst="rect">
            <a:avLst/>
          </a:prstGeom>
        </p:spPr>
      </p:pic>
      <p:pic>
        <p:nvPicPr>
          <p:cNvPr id="697" name="図 696"/>
          <p:cNvPicPr>
            <a:picLocks noChangeAspect="1"/>
          </p:cNvPicPr>
          <p:nvPr/>
        </p:nvPicPr>
        <p:blipFill>
          <a:blip r:embed="rId12"/>
          <a:stretch>
            <a:fillRect/>
          </a:stretch>
        </p:blipFill>
        <p:spPr>
          <a:xfrm flipV="1">
            <a:off x="6458779" y="6553457"/>
            <a:ext cx="164339" cy="173469"/>
          </a:xfrm>
          <a:prstGeom prst="rect">
            <a:avLst/>
          </a:prstGeom>
        </p:spPr>
      </p:pic>
      <p:pic>
        <p:nvPicPr>
          <p:cNvPr id="698" name="図 697"/>
          <p:cNvPicPr>
            <a:picLocks noChangeAspect="1"/>
          </p:cNvPicPr>
          <p:nvPr/>
        </p:nvPicPr>
        <p:blipFill>
          <a:blip r:embed="rId13"/>
          <a:stretch>
            <a:fillRect/>
          </a:stretch>
        </p:blipFill>
        <p:spPr>
          <a:xfrm>
            <a:off x="6252566" y="6813837"/>
            <a:ext cx="154495" cy="147906"/>
          </a:xfrm>
          <a:prstGeom prst="rect">
            <a:avLst/>
          </a:prstGeom>
        </p:spPr>
      </p:pic>
      <p:pic>
        <p:nvPicPr>
          <p:cNvPr id="699" name="図 698"/>
          <p:cNvPicPr>
            <a:picLocks noChangeAspect="1"/>
          </p:cNvPicPr>
          <p:nvPr/>
        </p:nvPicPr>
        <p:blipFill>
          <a:blip r:embed="rId14"/>
          <a:stretch>
            <a:fillRect/>
          </a:stretch>
        </p:blipFill>
        <p:spPr>
          <a:xfrm>
            <a:off x="6373141" y="6706400"/>
            <a:ext cx="156282" cy="142886"/>
          </a:xfrm>
          <a:prstGeom prst="rect">
            <a:avLst/>
          </a:prstGeom>
        </p:spPr>
      </p:pic>
      <p:pic>
        <p:nvPicPr>
          <p:cNvPr id="700" name="図 699"/>
          <p:cNvPicPr>
            <a:picLocks noChangeAspect="1"/>
          </p:cNvPicPr>
          <p:nvPr/>
        </p:nvPicPr>
        <p:blipFill>
          <a:blip r:embed="rId14"/>
          <a:stretch>
            <a:fillRect/>
          </a:stretch>
        </p:blipFill>
        <p:spPr>
          <a:xfrm>
            <a:off x="5893010" y="6983053"/>
            <a:ext cx="159595" cy="145916"/>
          </a:xfrm>
          <a:prstGeom prst="rect">
            <a:avLst/>
          </a:prstGeom>
        </p:spPr>
      </p:pic>
      <p:pic>
        <p:nvPicPr>
          <p:cNvPr id="701" name="図 700"/>
          <p:cNvPicPr>
            <a:picLocks noChangeAspect="1"/>
          </p:cNvPicPr>
          <p:nvPr/>
        </p:nvPicPr>
        <p:blipFill>
          <a:blip r:embed="rId15"/>
          <a:stretch>
            <a:fillRect/>
          </a:stretch>
        </p:blipFill>
        <p:spPr>
          <a:xfrm>
            <a:off x="5732274" y="7049206"/>
            <a:ext cx="169362" cy="180407"/>
          </a:xfrm>
          <a:prstGeom prst="rect">
            <a:avLst/>
          </a:prstGeom>
        </p:spPr>
      </p:pic>
      <p:sp>
        <p:nvSpPr>
          <p:cNvPr id="702" name="テキスト ボックス 701"/>
          <p:cNvSpPr txBox="1"/>
          <p:nvPr/>
        </p:nvSpPr>
        <p:spPr>
          <a:xfrm>
            <a:off x="1184598" y="885724"/>
            <a:ext cx="4532459" cy="507813"/>
          </a:xfrm>
          <a:prstGeom prst="rect">
            <a:avLst/>
          </a:prstGeom>
          <a:noFill/>
        </p:spPr>
        <p:txBody>
          <a:bodyPr wrap="square" lIns="91422" tIns="45711" rIns="91422" bIns="45711" rtlCol="0">
            <a:spAutoFit/>
          </a:bodyPr>
          <a:lstStyle/>
          <a:p>
            <a:r>
              <a:rPr lang="ja-JP" altLang="ja-JP" sz="900" b="1" dirty="0"/>
              <a:t>今年</a:t>
            </a:r>
            <a:r>
              <a:rPr lang="ja-JP" altLang="en-US" sz="900" b="1" dirty="0"/>
              <a:t>の梅雨入りは大幅に遅れました。近年は各地で大雨による被害が当たり前のように出るようになりました。今年は大雨による被害が出ない事を祈ります。</a:t>
            </a:r>
            <a:endParaRPr lang="en-US" altLang="ja-JP" sz="900" b="1" dirty="0"/>
          </a:p>
          <a:p>
            <a:r>
              <a:rPr lang="ja-JP" altLang="en-US" sz="900" b="1" dirty="0">
                <a:latin typeface="AR PハイカラＰＯＰ体H" panose="040B0900000000000000" pitchFamily="50" charset="-128"/>
                <a:ea typeface="AR PハイカラＰＯＰ体H" panose="040B0900000000000000" pitchFamily="50" charset="-128"/>
              </a:rPr>
              <a:t>体を暑さに慣らすと同時に、こまめな水分補給を心掛けて、暑い夏を迎えましょう。</a:t>
            </a:r>
            <a:endParaRPr lang="en-US" altLang="ja-JP" sz="900" b="1" dirty="0">
              <a:latin typeface="AR PハイカラＰＯＰ体H" panose="040B0900000000000000" pitchFamily="50" charset="-128"/>
              <a:ea typeface="AR PハイカラＰＯＰ体H" panose="040B0900000000000000" pitchFamily="50" charset="-128"/>
            </a:endParaRPr>
          </a:p>
        </p:txBody>
      </p:sp>
      <p:sp>
        <p:nvSpPr>
          <p:cNvPr id="711" name="正方形/長方形 710">
            <a:extLst>
              <a:ext uri="{FF2B5EF4-FFF2-40B4-BE49-F238E27FC236}">
                <a16:creationId xmlns:a16="http://schemas.microsoft.com/office/drawing/2014/main" id="{9243633A-1F83-59FA-260D-EF207579E7BE}"/>
              </a:ext>
            </a:extLst>
          </p:cNvPr>
          <p:cNvSpPr/>
          <p:nvPr/>
        </p:nvSpPr>
        <p:spPr>
          <a:xfrm>
            <a:off x="4063527" y="1755873"/>
            <a:ext cx="984849" cy="2585116"/>
          </a:xfrm>
          <a:prstGeom prst="rect">
            <a:avLst/>
          </a:prstGeom>
        </p:spPr>
        <p:txBody>
          <a:bodyPr vert="eaVert" wrap="square" lIns="91422" tIns="45711" rIns="91422" bIns="45711">
            <a:spAutoFit/>
          </a:bodyPr>
          <a:lstStyle/>
          <a:p>
            <a:pPr>
              <a:defRPr sz="1000"/>
            </a:pPr>
            <a:r>
              <a:rPr lang="ja-JP" altLang="en-US" sz="1200" b="1" dirty="0">
                <a:solidFill>
                  <a:srgbClr val="000000"/>
                </a:solidFill>
                <a:latin typeface="HGS創英角ﾎﾟｯﾌﾟ体" panose="040B0A00000000000000" pitchFamily="50" charset="-128"/>
                <a:ea typeface="HGS創英角ﾎﾟｯﾌﾟ体" panose="040B0A00000000000000" pitchFamily="50" charset="-128"/>
              </a:rPr>
              <a:t>♪　小松原　初夏のパンまつり！</a:t>
            </a:r>
            <a:endParaRPr lang="en-US" altLang="ja-JP" sz="1200" b="1" dirty="0">
              <a:solidFill>
                <a:srgbClr val="000000"/>
              </a:solidFill>
              <a:latin typeface="HGS創英角ﾎﾟｯﾌﾟ体" panose="040B0A00000000000000" pitchFamily="50" charset="-128"/>
              <a:ea typeface="HGS創英角ﾎﾟｯﾌﾟ体" panose="040B0A00000000000000" pitchFamily="50" charset="-128"/>
            </a:endParaRPr>
          </a:p>
          <a:p>
            <a:pPr>
              <a:defRPr sz="1000"/>
            </a:pPr>
            <a:r>
              <a:rPr lang="ja-JP" altLang="en-US" sz="800" b="1" dirty="0">
                <a:solidFill>
                  <a:srgbClr val="000000"/>
                </a:solidFill>
                <a:latin typeface="HGS創英角ﾎﾟｯﾌﾟ体" panose="040B0A00000000000000" pitchFamily="50" charset="-128"/>
                <a:ea typeface="HGS創英角ﾎﾟｯﾌﾟ体" panose="040B0A00000000000000" pitchFamily="50" charset="-128"/>
              </a:rPr>
              <a:t>　おやつに手作りパン！　皆さんで生地をこね、あんを包み、焼き上げました。</a:t>
            </a:r>
            <a:endParaRPr lang="en-US" altLang="ja-JP" sz="800" b="1" dirty="0">
              <a:solidFill>
                <a:srgbClr val="000000"/>
              </a:solidFill>
              <a:latin typeface="HGS創英角ﾎﾟｯﾌﾟ体" panose="040B0A00000000000000" pitchFamily="50" charset="-128"/>
              <a:ea typeface="HGS創英角ﾎﾟｯﾌﾟ体" panose="040B0A00000000000000" pitchFamily="50" charset="-128"/>
            </a:endParaRPr>
          </a:p>
          <a:p>
            <a:pPr>
              <a:defRPr sz="1000"/>
            </a:pPr>
            <a:r>
              <a:rPr lang="ja-JP" altLang="en-US" sz="800" b="1" dirty="0">
                <a:solidFill>
                  <a:srgbClr val="000000"/>
                </a:solidFill>
                <a:latin typeface="HGS創英角ﾎﾟｯﾌﾟ体" panose="040B0A00000000000000" pitchFamily="50" charset="-128"/>
                <a:ea typeface="HGS創英角ﾎﾟｯﾌﾟ体" panose="040B0A00000000000000" pitchFamily="50" charset="-128"/>
              </a:rPr>
              <a:t>別の日には天気に恵まれ、外出した先で手作りパンを食べました。</a:t>
            </a:r>
            <a:endParaRPr lang="en-US" altLang="ja-JP" sz="800" b="1" dirty="0">
              <a:solidFill>
                <a:srgbClr val="000000"/>
              </a:solidFill>
              <a:latin typeface="HGS創英角ﾎﾟｯﾌﾟ体" panose="040B0A00000000000000" pitchFamily="50" charset="-128"/>
              <a:ea typeface="HGS創英角ﾎﾟｯﾌﾟ体" panose="040B0A00000000000000" pitchFamily="50" charset="-128"/>
            </a:endParaRPr>
          </a:p>
          <a:p>
            <a:pPr>
              <a:defRPr sz="1000"/>
            </a:pPr>
            <a:r>
              <a:rPr lang="ja-JP" altLang="en-US" sz="800" b="1" dirty="0">
                <a:solidFill>
                  <a:srgbClr val="000000"/>
                </a:solidFill>
                <a:latin typeface="HGS創英角ﾎﾟｯﾌﾟ体" panose="040B0A00000000000000" pitchFamily="50" charset="-128"/>
                <a:ea typeface="HGS創英角ﾎﾟｯﾌﾟ体" panose="040B0A00000000000000" pitchFamily="50" charset="-128"/>
              </a:rPr>
              <a:t>やっぱり焼きたて、手作りのパンは美味しいですね！</a:t>
            </a:r>
            <a:endParaRPr lang="en-US" altLang="ja-JP" sz="800" b="1" dirty="0">
              <a:solidFill>
                <a:srgbClr val="000000"/>
              </a:solidFill>
              <a:latin typeface="HGS創英角ﾎﾟｯﾌﾟ体" panose="040B0A00000000000000" pitchFamily="50" charset="-128"/>
              <a:ea typeface="HGS創英角ﾎﾟｯﾌﾟ体" panose="040B0A00000000000000" pitchFamily="50" charset="-128"/>
            </a:endParaRPr>
          </a:p>
        </p:txBody>
      </p:sp>
      <p:pic>
        <p:nvPicPr>
          <p:cNvPr id="713" name="図 712"/>
          <p:cNvPicPr>
            <a:picLocks noChangeAspect="1"/>
          </p:cNvPicPr>
          <p:nvPr/>
        </p:nvPicPr>
        <p:blipFill>
          <a:blip r:embed="rId16">
            <a:lum bright="29000"/>
          </a:blip>
          <a:stretch>
            <a:fillRect/>
          </a:stretch>
        </p:blipFill>
        <p:spPr>
          <a:xfrm flipV="1">
            <a:off x="240108" y="1471056"/>
            <a:ext cx="6154421" cy="144655"/>
          </a:xfrm>
          <a:prstGeom prst="rect">
            <a:avLst/>
          </a:prstGeom>
          <a:effectLst>
            <a:glow>
              <a:schemeClr val="accent1">
                <a:alpha val="86000"/>
              </a:schemeClr>
            </a:glow>
          </a:effectLst>
        </p:spPr>
      </p:pic>
      <p:sp>
        <p:nvSpPr>
          <p:cNvPr id="714" name="Text Box 27" descr="5%"/>
          <p:cNvSpPr txBox="1">
            <a:spLocks noChangeArrowheads="1"/>
          </p:cNvSpPr>
          <p:nvPr/>
        </p:nvSpPr>
        <p:spPr bwMode="auto">
          <a:xfrm>
            <a:off x="5664357" y="307664"/>
            <a:ext cx="991901" cy="4500361"/>
          </a:xfrm>
          <a:prstGeom prst="rect">
            <a:avLst/>
          </a:prstGeom>
          <a:pattFill prst="pct5">
            <a:fgClr>
              <a:srgbClr val="000000"/>
            </a:fgClr>
            <a:bgClr>
              <a:srgbClr val="FFFFFF"/>
            </a:bgClr>
          </a:pattFill>
          <a:ln w="9525" algn="ctr">
            <a:solidFill>
              <a:srgbClr xmlns:mc="http://schemas.openxmlformats.org/markup-compatibility/2006" xmlns:a14="http://schemas.microsoft.com/office/drawing/2010/main" val="000000" mc:Ignorable="a14" a14:legacySpreadsheetColorIndex="6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wordArtVertRtl" wrap="square" lIns="90737" tIns="0" rIns="90737"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3600" b="1" dirty="0">
                <a:solidFill>
                  <a:srgbClr val="000000"/>
                </a:solidFill>
                <a:latin typeface="ＭＳ Ｐゴシック"/>
                <a:ea typeface="ＭＳ Ｐゴシック"/>
              </a:rPr>
              <a:t>DS</a:t>
            </a:r>
            <a:r>
              <a:rPr lang="ja-JP" altLang="en-US" sz="3600" b="1" dirty="0">
                <a:solidFill>
                  <a:srgbClr val="000000"/>
                </a:solidFill>
                <a:latin typeface="ＭＳ Ｐゴシック"/>
                <a:ea typeface="ＭＳ Ｐゴシック"/>
              </a:rPr>
              <a:t>小松原新聞</a:t>
            </a:r>
          </a:p>
        </p:txBody>
      </p:sp>
      <p:sp>
        <p:nvSpPr>
          <p:cNvPr id="725" name="正方形/長方形 724">
            <a:extLst>
              <a:ext uri="{FF2B5EF4-FFF2-40B4-BE49-F238E27FC236}">
                <a16:creationId xmlns:a16="http://schemas.microsoft.com/office/drawing/2014/main" id="{658AC5EF-FBDF-4224-9E7D-78E6837CEA80}"/>
              </a:ext>
            </a:extLst>
          </p:cNvPr>
          <p:cNvSpPr/>
          <p:nvPr/>
        </p:nvSpPr>
        <p:spPr>
          <a:xfrm>
            <a:off x="5270822" y="5805620"/>
            <a:ext cx="338518" cy="957693"/>
          </a:xfrm>
          <a:prstGeom prst="rect">
            <a:avLst/>
          </a:prstGeom>
        </p:spPr>
        <p:txBody>
          <a:bodyPr vert="eaVert" wrap="square" lIns="91422" tIns="45711" rIns="91422" bIns="45711">
            <a:spAutoFit/>
          </a:bodyPr>
          <a:lstStyle/>
          <a:p>
            <a:pPr>
              <a:defRPr sz="1000"/>
            </a:pPr>
            <a:r>
              <a:rPr lang="ja-JP" altLang="en-US" sz="1000" b="1" dirty="0">
                <a:solidFill>
                  <a:srgbClr val="000000"/>
                </a:solidFill>
                <a:latin typeface="HGS創英角ﾎﾟｯﾌﾟ体" panose="040B0A00000000000000" pitchFamily="50" charset="-128"/>
                <a:ea typeface="HGS創英角ﾎﾟｯﾌﾟ体" panose="040B0A00000000000000" pitchFamily="50" charset="-128"/>
              </a:rPr>
              <a:t>　今月</a:t>
            </a:r>
            <a:r>
              <a:rPr lang="ja-JP" altLang="en-US" sz="1000" b="1" dirty="0">
                <a:latin typeface="HGS創英角ﾎﾟｯﾌﾟ体" panose="040B0A00000000000000" pitchFamily="50" charset="-128"/>
                <a:ea typeface="HGS創英角ﾎﾟｯﾌﾟ体" panose="040B0A00000000000000" pitchFamily="50" charset="-128"/>
              </a:rPr>
              <a:t>誕生日</a:t>
            </a:r>
          </a:p>
        </p:txBody>
      </p:sp>
      <p:cxnSp>
        <p:nvCxnSpPr>
          <p:cNvPr id="733" name="直線コネクタ 732"/>
          <p:cNvCxnSpPr/>
          <p:nvPr/>
        </p:nvCxnSpPr>
        <p:spPr>
          <a:xfrm>
            <a:off x="2905291" y="5602360"/>
            <a:ext cx="0" cy="21872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7" name="正方形/長方形 736">
            <a:extLst>
              <a:ext uri="{FF2B5EF4-FFF2-40B4-BE49-F238E27FC236}">
                <a16:creationId xmlns:a16="http://schemas.microsoft.com/office/drawing/2014/main" id="{9243633A-1F83-59FA-260D-EF207579E7BE}"/>
              </a:ext>
            </a:extLst>
          </p:cNvPr>
          <p:cNvSpPr/>
          <p:nvPr/>
        </p:nvSpPr>
        <p:spPr>
          <a:xfrm>
            <a:off x="2450813" y="4179489"/>
            <a:ext cx="1840811" cy="215425"/>
          </a:xfrm>
          <a:prstGeom prst="rect">
            <a:avLst/>
          </a:prstGeom>
        </p:spPr>
        <p:txBody>
          <a:bodyPr vert="horz" wrap="square" lIns="91422" tIns="45711" rIns="91422" bIns="45711">
            <a:spAutoFit/>
          </a:bodyPr>
          <a:lstStyle/>
          <a:p>
            <a:pPr>
              <a:defRPr sz="1000"/>
            </a:pPr>
            <a:r>
              <a:rPr lang="ja-JP" altLang="en-US" sz="800" dirty="0">
                <a:solidFill>
                  <a:srgbClr val="000000"/>
                </a:solidFill>
                <a:latin typeface="HGS創英角ﾎﾟｯﾌﾟ体" panose="040B0A00000000000000" pitchFamily="50" charset="-128"/>
                <a:ea typeface="HGS創英角ﾎﾟｯﾌﾟ体" panose="040B0A00000000000000" pitchFamily="50" charset="-128"/>
              </a:rPr>
              <a:t>シナモンロールも良い香りがします</a:t>
            </a:r>
            <a:endParaRPr lang="en-US" altLang="ja-JP" sz="800" dirty="0">
              <a:solidFill>
                <a:srgbClr val="000000"/>
              </a:solidFill>
              <a:latin typeface="HGS創英角ﾎﾟｯﾌﾟ体" panose="040B0A00000000000000" pitchFamily="50" charset="-128"/>
              <a:ea typeface="HGS創英角ﾎﾟｯﾌﾟ体" panose="040B0A00000000000000" pitchFamily="50" charset="-128"/>
            </a:endParaRPr>
          </a:p>
        </p:txBody>
      </p:sp>
      <p:sp>
        <p:nvSpPr>
          <p:cNvPr id="749" name="テキスト ボックス 748">
            <a:extLst>
              <a:ext uri="{FF2B5EF4-FFF2-40B4-BE49-F238E27FC236}">
                <a16:creationId xmlns:a16="http://schemas.microsoft.com/office/drawing/2014/main" id="{EDD824F9-F9F4-442B-8AEB-A152FEF05DD9}"/>
              </a:ext>
            </a:extLst>
          </p:cNvPr>
          <p:cNvSpPr txBox="1"/>
          <p:nvPr/>
        </p:nvSpPr>
        <p:spPr>
          <a:xfrm>
            <a:off x="3184029" y="9351349"/>
            <a:ext cx="2761625" cy="338536"/>
          </a:xfrm>
          <a:prstGeom prst="rect">
            <a:avLst/>
          </a:prstGeom>
          <a:noFill/>
        </p:spPr>
        <p:txBody>
          <a:bodyPr vert="horz" wrap="square" lIns="91422" tIns="45711" rIns="91422" bIns="45711" rtlCol="0">
            <a:spAutoFit/>
          </a:bodyPr>
          <a:lstStyle/>
          <a:p>
            <a:r>
              <a:rPr lang="ja-JP" altLang="en-US" sz="800" b="1" dirty="0">
                <a:latin typeface="HGP創英角ﾎﾟｯﾌﾟ体" panose="040B0A00000000000000" pitchFamily="50" charset="-128"/>
                <a:ea typeface="HGP創英角ﾎﾟｯﾌﾟ体" panose="040B0A00000000000000" pitchFamily="50" charset="-128"/>
              </a:rPr>
              <a:t>肉、魚、野菜の栄養バランスも考えた上で、美味しいお食事を毎日作り立てで提供しています</a:t>
            </a:r>
            <a:r>
              <a:rPr lang="ja-JP" altLang="en-US" sz="700" b="1" dirty="0"/>
              <a:t>。</a:t>
            </a:r>
            <a:endParaRPr lang="en-US" altLang="ja-JP" sz="700" b="1" dirty="0"/>
          </a:p>
        </p:txBody>
      </p:sp>
      <p:sp>
        <p:nvSpPr>
          <p:cNvPr id="750" name="テキスト ボックス 749">
            <a:extLst>
              <a:ext uri="{FF2B5EF4-FFF2-40B4-BE49-F238E27FC236}">
                <a16:creationId xmlns:a16="http://schemas.microsoft.com/office/drawing/2014/main" id="{EDD824F9-F9F4-442B-8AEB-A152FEF05DD9}"/>
              </a:ext>
            </a:extLst>
          </p:cNvPr>
          <p:cNvSpPr txBox="1"/>
          <p:nvPr/>
        </p:nvSpPr>
        <p:spPr>
          <a:xfrm>
            <a:off x="169513" y="9350238"/>
            <a:ext cx="2750252" cy="338536"/>
          </a:xfrm>
          <a:prstGeom prst="rect">
            <a:avLst/>
          </a:prstGeom>
          <a:noFill/>
        </p:spPr>
        <p:txBody>
          <a:bodyPr vert="horz" wrap="square" lIns="91422" tIns="45711" rIns="91422" bIns="45711" rtlCol="0">
            <a:spAutoFit/>
          </a:bodyPr>
          <a:lstStyle/>
          <a:p>
            <a:r>
              <a:rPr lang="ja-JP" altLang="en-US" sz="800" b="1" dirty="0">
                <a:latin typeface="HGP創英角ﾎﾟｯﾌﾟ体" panose="040B0A00000000000000" pitchFamily="50" charset="-128"/>
                <a:ea typeface="HGP創英角ﾎﾟｯﾌﾟ体" panose="040B0A00000000000000" pitchFamily="50" charset="-128"/>
              </a:rPr>
              <a:t>おやつも和、洋を手作りで提供しています。</a:t>
            </a:r>
            <a:endParaRPr lang="en-US" altLang="ja-JP" sz="800" b="1" dirty="0">
              <a:latin typeface="HGP創英角ﾎﾟｯﾌﾟ体" panose="040B0A00000000000000" pitchFamily="50" charset="-128"/>
              <a:ea typeface="HGP創英角ﾎﾟｯﾌﾟ体" panose="040B0A00000000000000" pitchFamily="50" charset="-128"/>
            </a:endParaRPr>
          </a:p>
          <a:p>
            <a:r>
              <a:rPr lang="ja-JP" altLang="en-US" sz="800" b="1" dirty="0">
                <a:latin typeface="HGP創英角ﾎﾟｯﾌﾟ体" panose="040B0A00000000000000" pitchFamily="50" charset="-128"/>
                <a:ea typeface="HGP創英角ﾎﾟｯﾌﾟ体" panose="040B0A00000000000000" pitchFamily="50" charset="-128"/>
              </a:rPr>
              <a:t>昼食もおやつも「美味しい！」とのお声をいただいております。</a:t>
            </a:r>
            <a:endParaRPr lang="en-US" altLang="ja-JP" sz="800" b="1" dirty="0">
              <a:latin typeface="HGP創英角ﾎﾟｯﾌﾟ体" panose="040B0A00000000000000" pitchFamily="50" charset="-128"/>
              <a:ea typeface="HGP創英角ﾎﾟｯﾌﾟ体" panose="040B0A00000000000000" pitchFamily="50" charset="-128"/>
            </a:endParaRPr>
          </a:p>
        </p:txBody>
      </p:sp>
      <p:pic>
        <p:nvPicPr>
          <p:cNvPr id="751" name="図 750"/>
          <p:cNvPicPr>
            <a:picLocks noChangeAspect="1"/>
          </p:cNvPicPr>
          <p:nvPr/>
        </p:nvPicPr>
        <p:blipFill>
          <a:blip r:embed="rId3"/>
          <a:stretch>
            <a:fillRect/>
          </a:stretch>
        </p:blipFill>
        <p:spPr>
          <a:xfrm rot="16200000">
            <a:off x="4244150" y="6783400"/>
            <a:ext cx="126552" cy="2761625"/>
          </a:xfrm>
          <a:prstGeom prst="rect">
            <a:avLst/>
          </a:prstGeom>
        </p:spPr>
      </p:pic>
      <p:pic>
        <p:nvPicPr>
          <p:cNvPr id="752" name="図 751"/>
          <p:cNvPicPr>
            <a:picLocks noChangeAspect="1"/>
          </p:cNvPicPr>
          <p:nvPr/>
        </p:nvPicPr>
        <p:blipFill>
          <a:blip r:embed="rId3"/>
          <a:stretch>
            <a:fillRect/>
          </a:stretch>
        </p:blipFill>
        <p:spPr>
          <a:xfrm rot="16200000">
            <a:off x="4912198" y="6789128"/>
            <a:ext cx="126552" cy="2761625"/>
          </a:xfrm>
          <a:prstGeom prst="rect">
            <a:avLst/>
          </a:prstGeom>
        </p:spPr>
      </p:pic>
      <p:pic>
        <p:nvPicPr>
          <p:cNvPr id="754" name="図 753"/>
          <p:cNvPicPr>
            <a:picLocks noChangeAspect="1"/>
          </p:cNvPicPr>
          <p:nvPr/>
        </p:nvPicPr>
        <p:blipFill>
          <a:blip r:embed="rId3"/>
          <a:stretch>
            <a:fillRect/>
          </a:stretch>
        </p:blipFill>
        <p:spPr>
          <a:xfrm rot="16200000">
            <a:off x="1583507" y="8400137"/>
            <a:ext cx="126552" cy="2761625"/>
          </a:xfrm>
          <a:prstGeom prst="rect">
            <a:avLst/>
          </a:prstGeom>
        </p:spPr>
      </p:pic>
      <p:pic>
        <p:nvPicPr>
          <p:cNvPr id="755" name="図 754"/>
          <p:cNvPicPr>
            <a:picLocks noChangeAspect="1"/>
          </p:cNvPicPr>
          <p:nvPr/>
        </p:nvPicPr>
        <p:blipFill>
          <a:blip r:embed="rId3"/>
          <a:stretch>
            <a:fillRect/>
          </a:stretch>
        </p:blipFill>
        <p:spPr>
          <a:xfrm rot="16200000">
            <a:off x="4104003" y="8404719"/>
            <a:ext cx="126552" cy="2761625"/>
          </a:xfrm>
          <a:prstGeom prst="rect">
            <a:avLst/>
          </a:prstGeom>
        </p:spPr>
      </p:pic>
      <p:pic>
        <p:nvPicPr>
          <p:cNvPr id="756" name="図 755"/>
          <p:cNvPicPr>
            <a:picLocks noChangeAspect="1"/>
          </p:cNvPicPr>
          <p:nvPr/>
        </p:nvPicPr>
        <p:blipFill>
          <a:blip r:embed="rId3"/>
          <a:stretch>
            <a:fillRect/>
          </a:stretch>
        </p:blipFill>
        <p:spPr>
          <a:xfrm rot="16200000">
            <a:off x="5333472" y="8399786"/>
            <a:ext cx="126552" cy="2761625"/>
          </a:xfrm>
          <a:prstGeom prst="rect">
            <a:avLst/>
          </a:prstGeom>
        </p:spPr>
      </p:pic>
      <p:sp>
        <p:nvSpPr>
          <p:cNvPr id="759" name="テキスト ボックス 758"/>
          <p:cNvSpPr txBox="1"/>
          <p:nvPr/>
        </p:nvSpPr>
        <p:spPr>
          <a:xfrm>
            <a:off x="6370485" y="7975726"/>
            <a:ext cx="400073" cy="1887678"/>
          </a:xfrm>
          <a:prstGeom prst="rect">
            <a:avLst/>
          </a:prstGeom>
          <a:noFill/>
        </p:spPr>
        <p:txBody>
          <a:bodyPr vert="eaVert" wrap="none" lIns="91422" tIns="45711" rIns="91422" bIns="45711" rtlCol="0">
            <a:spAutoFit/>
          </a:bodyPr>
          <a:lstStyle/>
          <a:p>
            <a:r>
              <a:rPr lang="ja-JP" altLang="en-US" sz="1400" b="1" dirty="0">
                <a:latin typeface="HGP創英角ﾎﾟｯﾌﾟ体" panose="040B0A00000000000000" pitchFamily="50" charset="-128"/>
                <a:ea typeface="HGP創英角ﾎﾟｯﾌﾟ体" panose="040B0A00000000000000" pitchFamily="50" charset="-128"/>
              </a:rPr>
              <a:t>昼食とおやつのご紹介</a:t>
            </a:r>
          </a:p>
        </p:txBody>
      </p:sp>
      <p:sp>
        <p:nvSpPr>
          <p:cNvPr id="2" name="テキスト ボックス 1"/>
          <p:cNvSpPr txBox="1"/>
          <p:nvPr/>
        </p:nvSpPr>
        <p:spPr>
          <a:xfrm>
            <a:off x="6281340" y="703853"/>
            <a:ext cx="400110" cy="1161893"/>
          </a:xfrm>
          <a:prstGeom prst="rect">
            <a:avLst/>
          </a:prstGeom>
          <a:noFill/>
        </p:spPr>
        <p:txBody>
          <a:bodyPr vert="eaVert" wrap="square" rtlCol="0">
            <a:spAutoFit/>
          </a:bodyPr>
          <a:lstStyle/>
          <a:p>
            <a:r>
              <a:rPr kumimoji="1" lang="ja-JP" altLang="en-US" sz="1400" dirty="0"/>
              <a:t>デイサービス</a:t>
            </a:r>
          </a:p>
        </p:txBody>
      </p:sp>
      <p:pic>
        <p:nvPicPr>
          <p:cNvPr id="8" name="図 7">
            <a:extLst>
              <a:ext uri="{FF2B5EF4-FFF2-40B4-BE49-F238E27FC236}">
                <a16:creationId xmlns:a16="http://schemas.microsoft.com/office/drawing/2014/main" id="{F1DCBDF1-22A3-1B55-84B2-0DF897A5086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99167" y="1900137"/>
            <a:ext cx="1059045" cy="794284"/>
          </a:xfrm>
          <a:prstGeom prst="rect">
            <a:avLst/>
          </a:prstGeom>
        </p:spPr>
      </p:pic>
      <p:pic>
        <p:nvPicPr>
          <p:cNvPr id="14" name="図 13">
            <a:extLst>
              <a:ext uri="{FF2B5EF4-FFF2-40B4-BE49-F238E27FC236}">
                <a16:creationId xmlns:a16="http://schemas.microsoft.com/office/drawing/2014/main" id="{88243039-769F-FF7C-2B99-78190648DDB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3130" y="2726541"/>
            <a:ext cx="1936962" cy="1452722"/>
          </a:xfrm>
          <a:prstGeom prst="rect">
            <a:avLst/>
          </a:prstGeom>
        </p:spPr>
      </p:pic>
      <p:pic>
        <p:nvPicPr>
          <p:cNvPr id="20" name="図 19">
            <a:extLst>
              <a:ext uri="{FF2B5EF4-FFF2-40B4-BE49-F238E27FC236}">
                <a16:creationId xmlns:a16="http://schemas.microsoft.com/office/drawing/2014/main" id="{DDBA3930-84A4-55EF-B017-8EA71727EFA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19418" y="4423638"/>
            <a:ext cx="943296" cy="707472"/>
          </a:xfrm>
          <a:prstGeom prst="rect">
            <a:avLst/>
          </a:prstGeom>
        </p:spPr>
      </p:pic>
      <p:pic>
        <p:nvPicPr>
          <p:cNvPr id="22" name="図 21">
            <a:extLst>
              <a:ext uri="{FF2B5EF4-FFF2-40B4-BE49-F238E27FC236}">
                <a16:creationId xmlns:a16="http://schemas.microsoft.com/office/drawing/2014/main" id="{1A3EF1B8-8E73-7BD3-F009-AC26A43F28C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88793" y="4431455"/>
            <a:ext cx="932871" cy="699654"/>
          </a:xfrm>
          <a:prstGeom prst="rect">
            <a:avLst/>
          </a:prstGeom>
        </p:spPr>
      </p:pic>
      <p:pic>
        <p:nvPicPr>
          <p:cNvPr id="24" name="図 23">
            <a:extLst>
              <a:ext uri="{FF2B5EF4-FFF2-40B4-BE49-F238E27FC236}">
                <a16:creationId xmlns:a16="http://schemas.microsoft.com/office/drawing/2014/main" id="{F0D49707-2DDA-E29F-06F3-F48B553D9BF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185164" y="4382611"/>
            <a:ext cx="1004084" cy="753062"/>
          </a:xfrm>
          <a:prstGeom prst="rect">
            <a:avLst/>
          </a:prstGeom>
        </p:spPr>
      </p:pic>
      <p:pic>
        <p:nvPicPr>
          <p:cNvPr id="26" name="図 25">
            <a:extLst>
              <a:ext uri="{FF2B5EF4-FFF2-40B4-BE49-F238E27FC236}">
                <a16:creationId xmlns:a16="http://schemas.microsoft.com/office/drawing/2014/main" id="{CD6D3F9C-609D-676E-4DB8-F5A928F7D42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170473" y="4436019"/>
            <a:ext cx="932871" cy="699654"/>
          </a:xfrm>
          <a:prstGeom prst="rect">
            <a:avLst/>
          </a:prstGeom>
        </p:spPr>
      </p:pic>
      <p:pic>
        <p:nvPicPr>
          <p:cNvPr id="28" name="図 27">
            <a:extLst>
              <a:ext uri="{FF2B5EF4-FFF2-40B4-BE49-F238E27FC236}">
                <a16:creationId xmlns:a16="http://schemas.microsoft.com/office/drawing/2014/main" id="{C7BD9EA8-B094-399F-88B1-327B1363F89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152799" y="4391748"/>
            <a:ext cx="991900" cy="743925"/>
          </a:xfrm>
          <a:prstGeom prst="rect">
            <a:avLst/>
          </a:prstGeom>
        </p:spPr>
      </p:pic>
      <p:pic>
        <p:nvPicPr>
          <p:cNvPr id="30" name="図 29">
            <a:extLst>
              <a:ext uri="{FF2B5EF4-FFF2-40B4-BE49-F238E27FC236}">
                <a16:creationId xmlns:a16="http://schemas.microsoft.com/office/drawing/2014/main" id="{79E27BE9-F6B4-3F0F-A2EC-376BFDBCA51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10400" y="2726541"/>
            <a:ext cx="1936962" cy="1452722"/>
          </a:xfrm>
          <a:prstGeom prst="rect">
            <a:avLst/>
          </a:prstGeom>
        </p:spPr>
      </p:pic>
      <p:sp>
        <p:nvSpPr>
          <p:cNvPr id="31" name="正方形/長方形 30">
            <a:extLst>
              <a:ext uri="{FF2B5EF4-FFF2-40B4-BE49-F238E27FC236}">
                <a16:creationId xmlns:a16="http://schemas.microsoft.com/office/drawing/2014/main" id="{48AA42FE-FEA8-CC84-0836-D2F967FE3102}"/>
              </a:ext>
            </a:extLst>
          </p:cNvPr>
          <p:cNvSpPr/>
          <p:nvPr/>
        </p:nvSpPr>
        <p:spPr>
          <a:xfrm>
            <a:off x="90789" y="4180928"/>
            <a:ext cx="2486040" cy="215425"/>
          </a:xfrm>
          <a:prstGeom prst="rect">
            <a:avLst/>
          </a:prstGeom>
        </p:spPr>
        <p:txBody>
          <a:bodyPr vert="horz" wrap="square" lIns="91422" tIns="45711" rIns="91422" bIns="45711">
            <a:spAutoFit/>
          </a:bodyPr>
          <a:lstStyle/>
          <a:p>
            <a:pPr>
              <a:defRPr sz="1000"/>
            </a:pPr>
            <a:r>
              <a:rPr lang="ja-JP" altLang="en-US" sz="800" dirty="0">
                <a:solidFill>
                  <a:srgbClr val="000000"/>
                </a:solidFill>
                <a:latin typeface="HGS創英角ﾎﾟｯﾌﾟ体" panose="040B0A00000000000000" pitchFamily="50" charset="-128"/>
                <a:ea typeface="HGS創英角ﾎﾟｯﾌﾟ体" panose="040B0A00000000000000" pitchFamily="50" charset="-128"/>
              </a:rPr>
              <a:t>あんパン　パンの焼ける香りは幸せを感じます！</a:t>
            </a:r>
            <a:endParaRPr lang="en-US" altLang="ja-JP" sz="800" dirty="0">
              <a:solidFill>
                <a:srgbClr val="000000"/>
              </a:solidFill>
              <a:latin typeface="HGS創英角ﾎﾟｯﾌﾟ体" panose="040B0A00000000000000" pitchFamily="50" charset="-128"/>
              <a:ea typeface="HGS創英角ﾎﾟｯﾌﾟ体" panose="040B0A00000000000000" pitchFamily="50" charset="-128"/>
            </a:endParaRPr>
          </a:p>
        </p:txBody>
      </p:sp>
      <p:pic>
        <p:nvPicPr>
          <p:cNvPr id="6" name="図 5">
            <a:extLst>
              <a:ext uri="{FF2B5EF4-FFF2-40B4-BE49-F238E27FC236}">
                <a16:creationId xmlns:a16="http://schemas.microsoft.com/office/drawing/2014/main" id="{6EE748DD-B323-B999-6607-9E247C920B15}"/>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7138" r="14339"/>
          <a:stretch/>
        </p:blipFill>
        <p:spPr>
          <a:xfrm>
            <a:off x="1059019" y="1652991"/>
            <a:ext cx="857925" cy="819428"/>
          </a:xfrm>
          <a:prstGeom prst="rect">
            <a:avLst/>
          </a:prstGeom>
        </p:spPr>
      </p:pic>
      <p:pic>
        <p:nvPicPr>
          <p:cNvPr id="12" name="図 11">
            <a:extLst>
              <a:ext uri="{FF2B5EF4-FFF2-40B4-BE49-F238E27FC236}">
                <a16:creationId xmlns:a16="http://schemas.microsoft.com/office/drawing/2014/main" id="{AA88A315-478A-56D3-0F83-2AF8520195B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823793" y="1918403"/>
            <a:ext cx="1037684" cy="778263"/>
          </a:xfrm>
          <a:prstGeom prst="rect">
            <a:avLst/>
          </a:prstGeom>
        </p:spPr>
      </p:pic>
      <p:pic>
        <p:nvPicPr>
          <p:cNvPr id="10" name="図 9">
            <a:extLst>
              <a:ext uri="{FF2B5EF4-FFF2-40B4-BE49-F238E27FC236}">
                <a16:creationId xmlns:a16="http://schemas.microsoft.com/office/drawing/2014/main" id="{697DF849-10C8-D3EF-6264-F2E3284AECB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16263"/>
          <a:stretch/>
        </p:blipFill>
        <p:spPr>
          <a:xfrm>
            <a:off x="2734123" y="1644317"/>
            <a:ext cx="761909" cy="682415"/>
          </a:xfrm>
          <a:prstGeom prst="rect">
            <a:avLst/>
          </a:prstGeom>
        </p:spPr>
      </p:pic>
      <p:pic>
        <p:nvPicPr>
          <p:cNvPr id="16" name="図 15">
            <a:extLst>
              <a:ext uri="{FF2B5EF4-FFF2-40B4-BE49-F238E27FC236}">
                <a16:creationId xmlns:a16="http://schemas.microsoft.com/office/drawing/2014/main" id="{128C22D7-DFC0-3EBB-A89D-C08953456CF7}"/>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395121" y="2137063"/>
            <a:ext cx="761909" cy="571432"/>
          </a:xfrm>
          <a:prstGeom prst="rect">
            <a:avLst/>
          </a:prstGeom>
        </p:spPr>
      </p:pic>
      <p:pic>
        <p:nvPicPr>
          <p:cNvPr id="33" name="図 32">
            <a:extLst>
              <a:ext uri="{FF2B5EF4-FFF2-40B4-BE49-F238E27FC236}">
                <a16:creationId xmlns:a16="http://schemas.microsoft.com/office/drawing/2014/main" id="{7328D82E-28E3-DBF0-8347-FE8E2E7C597E}"/>
              </a:ext>
            </a:extLst>
          </p:cNvPr>
          <p:cNvPicPr>
            <a:picLocks noChangeAspect="1"/>
          </p:cNvPicPr>
          <p:nvPr/>
        </p:nvPicPr>
        <p:blipFill rotWithShape="1">
          <a:blip r:embed="rId29" cstate="print">
            <a:extLst>
              <a:ext uri="{28A0092B-C50C-407E-A947-70E740481C1C}">
                <a14:useLocalDpi xmlns:a14="http://schemas.microsoft.com/office/drawing/2010/main" val="0"/>
              </a:ext>
            </a:extLst>
          </a:blip>
          <a:srcRect l="20138" t="15701"/>
          <a:stretch/>
        </p:blipFill>
        <p:spPr>
          <a:xfrm>
            <a:off x="2953038" y="5246408"/>
            <a:ext cx="1578573" cy="1249697"/>
          </a:xfrm>
          <a:prstGeom prst="rect">
            <a:avLst/>
          </a:prstGeom>
        </p:spPr>
      </p:pic>
      <p:pic>
        <p:nvPicPr>
          <p:cNvPr id="39" name="図 38">
            <a:extLst>
              <a:ext uri="{FF2B5EF4-FFF2-40B4-BE49-F238E27FC236}">
                <a16:creationId xmlns:a16="http://schemas.microsoft.com/office/drawing/2014/main" id="{87D3E93E-6829-AE60-2449-E7974BD8E528}"/>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14574"/>
          <a:stretch/>
        </p:blipFill>
        <p:spPr>
          <a:xfrm>
            <a:off x="193130" y="8290213"/>
            <a:ext cx="1165095" cy="1022895"/>
          </a:xfrm>
          <a:prstGeom prst="rect">
            <a:avLst/>
          </a:prstGeom>
        </p:spPr>
      </p:pic>
      <p:pic>
        <p:nvPicPr>
          <p:cNvPr id="43" name="図 42">
            <a:extLst>
              <a:ext uri="{FF2B5EF4-FFF2-40B4-BE49-F238E27FC236}">
                <a16:creationId xmlns:a16="http://schemas.microsoft.com/office/drawing/2014/main" id="{ED827A4F-09F9-CDA3-0F12-56E9C2BD5548}"/>
              </a:ext>
            </a:extLst>
          </p:cNvPr>
          <p:cNvPicPr>
            <a:picLocks noChangeAspect="1"/>
          </p:cNvPicPr>
          <p:nvPr/>
        </p:nvPicPr>
        <p:blipFill rotWithShape="1">
          <a:blip r:embed="rId31" cstate="print">
            <a:extLst>
              <a:ext uri="{28A0092B-C50C-407E-A947-70E740481C1C}">
                <a14:useLocalDpi xmlns:a14="http://schemas.microsoft.com/office/drawing/2010/main" val="0"/>
              </a:ext>
            </a:extLst>
          </a:blip>
          <a:srcRect l="7516" b="7265"/>
          <a:stretch/>
        </p:blipFill>
        <p:spPr>
          <a:xfrm>
            <a:off x="4659749" y="8273824"/>
            <a:ext cx="1400037" cy="1061598"/>
          </a:xfrm>
          <a:prstGeom prst="rect">
            <a:avLst/>
          </a:prstGeom>
        </p:spPr>
      </p:pic>
      <p:pic>
        <p:nvPicPr>
          <p:cNvPr id="45" name="図 44">
            <a:extLst>
              <a:ext uri="{FF2B5EF4-FFF2-40B4-BE49-F238E27FC236}">
                <a16:creationId xmlns:a16="http://schemas.microsoft.com/office/drawing/2014/main" id="{72FCF2E9-7FE3-4753-B23E-8DFF49B43F50}"/>
              </a:ext>
            </a:extLst>
          </p:cNvPr>
          <p:cNvPicPr>
            <a:picLocks noChangeAspect="1"/>
          </p:cNvPicPr>
          <p:nvPr/>
        </p:nvPicPr>
        <p:blipFill rotWithShape="1">
          <a:blip r:embed="rId32" cstate="print">
            <a:extLst>
              <a:ext uri="{28A0092B-C50C-407E-A947-70E740481C1C}">
                <a14:useLocalDpi xmlns:a14="http://schemas.microsoft.com/office/drawing/2010/main" val="0"/>
              </a:ext>
            </a:extLst>
          </a:blip>
          <a:srcRect l="14649" r="9942"/>
          <a:stretch/>
        </p:blipFill>
        <p:spPr>
          <a:xfrm>
            <a:off x="1412641" y="8292936"/>
            <a:ext cx="1126308" cy="1022895"/>
          </a:xfrm>
          <a:prstGeom prst="rect">
            <a:avLst/>
          </a:prstGeom>
        </p:spPr>
      </p:pic>
      <p:pic>
        <p:nvPicPr>
          <p:cNvPr id="53" name="図 52">
            <a:extLst>
              <a:ext uri="{FF2B5EF4-FFF2-40B4-BE49-F238E27FC236}">
                <a16:creationId xmlns:a16="http://schemas.microsoft.com/office/drawing/2014/main" id="{1B2E4239-10D5-FE7F-B155-40D27389E647}"/>
              </a:ext>
            </a:extLst>
          </p:cNvPr>
          <p:cNvPicPr>
            <a:picLocks noChangeAspect="1"/>
          </p:cNvPicPr>
          <p:nvPr/>
        </p:nvPicPr>
        <p:blipFill>
          <a:blip r:embed="rId33" cstate="print">
            <a:extLst>
              <a:ext uri="{28A0092B-C50C-407E-A947-70E740481C1C}">
                <a14:useLocalDpi xmlns:a14="http://schemas.microsoft.com/office/drawing/2010/main" val="0"/>
              </a:ext>
              <a:ext uri="{837473B0-CC2E-450A-ABE3-18F120FF3D39}">
                <a1611:picAttrSrcUrl xmlns:a1611="http://schemas.microsoft.com/office/drawing/2016/11/main" r:id="rId34"/>
              </a:ext>
            </a:extLst>
          </a:blip>
          <a:stretch>
            <a:fillRect/>
          </a:stretch>
        </p:blipFill>
        <p:spPr>
          <a:xfrm>
            <a:off x="199581" y="735612"/>
            <a:ext cx="1057462" cy="747273"/>
          </a:xfrm>
          <a:prstGeom prst="rect">
            <a:avLst/>
          </a:prstGeom>
        </p:spPr>
      </p:pic>
      <p:pic>
        <p:nvPicPr>
          <p:cNvPr id="55" name="図 54">
            <a:extLst>
              <a:ext uri="{FF2B5EF4-FFF2-40B4-BE49-F238E27FC236}">
                <a16:creationId xmlns:a16="http://schemas.microsoft.com/office/drawing/2014/main" id="{92F17F52-CF22-1F15-0BB7-B14A465FAAA1}"/>
              </a:ext>
            </a:extLst>
          </p:cNvPr>
          <p:cNvPicPr>
            <a:picLocks noChangeAspect="1"/>
          </p:cNvPicPr>
          <p:nvPr/>
        </p:nvPicPr>
        <p:blipFill rotWithShape="1">
          <a:blip r:embed="rId35" cstate="print">
            <a:extLst>
              <a:ext uri="{28A0092B-C50C-407E-A947-70E740481C1C}">
                <a14:useLocalDpi xmlns:a14="http://schemas.microsoft.com/office/drawing/2010/main" val="0"/>
              </a:ext>
            </a:extLst>
          </a:blip>
          <a:srcRect l="4046" t="23462" r="8022" b="4714"/>
          <a:stretch/>
        </p:blipFill>
        <p:spPr>
          <a:xfrm>
            <a:off x="2895750" y="8273824"/>
            <a:ext cx="1732831" cy="1061559"/>
          </a:xfrm>
          <a:prstGeom prst="rect">
            <a:avLst/>
          </a:prstGeom>
        </p:spPr>
      </p:pic>
      <p:pic>
        <p:nvPicPr>
          <p:cNvPr id="4" name="図 3">
            <a:extLst>
              <a:ext uri="{FF2B5EF4-FFF2-40B4-BE49-F238E27FC236}">
                <a16:creationId xmlns:a16="http://schemas.microsoft.com/office/drawing/2014/main" id="{AFFF331D-4557-F756-DC80-A955B591F4B5}"/>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rot="5400000">
            <a:off x="-34176" y="5459142"/>
            <a:ext cx="1523208" cy="1079580"/>
          </a:xfrm>
          <a:prstGeom prst="rect">
            <a:avLst/>
          </a:prstGeom>
        </p:spPr>
      </p:pic>
      <p:pic>
        <p:nvPicPr>
          <p:cNvPr id="7" name="図 6">
            <a:extLst>
              <a:ext uri="{FF2B5EF4-FFF2-40B4-BE49-F238E27FC236}">
                <a16:creationId xmlns:a16="http://schemas.microsoft.com/office/drawing/2014/main" id="{03EEDCC5-877D-6740-208D-8CB03E50F25D}"/>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l="19685" r="6190" b="5181"/>
          <a:stretch/>
        </p:blipFill>
        <p:spPr>
          <a:xfrm rot="5400000">
            <a:off x="1310587" y="5216356"/>
            <a:ext cx="1523207" cy="1570708"/>
          </a:xfrm>
          <a:prstGeom prst="rect">
            <a:avLst/>
          </a:prstGeom>
        </p:spPr>
      </p:pic>
      <p:pic>
        <p:nvPicPr>
          <p:cNvPr id="11" name="図 10">
            <a:extLst>
              <a:ext uri="{FF2B5EF4-FFF2-40B4-BE49-F238E27FC236}">
                <a16:creationId xmlns:a16="http://schemas.microsoft.com/office/drawing/2014/main" id="{07687D92-5748-0345-B456-64A261D91F5F}"/>
              </a:ext>
            </a:extLst>
          </p:cNvPr>
          <p:cNvPicPr>
            <a:picLocks noChangeAspect="1"/>
          </p:cNvPicPr>
          <p:nvPr/>
        </p:nvPicPr>
        <p:blipFill rotWithShape="1">
          <a:blip r:embed="rId38" cstate="print">
            <a:extLst>
              <a:ext uri="{28A0092B-C50C-407E-A947-70E740481C1C}">
                <a14:useLocalDpi xmlns:a14="http://schemas.microsoft.com/office/drawing/2010/main" val="0"/>
              </a:ext>
            </a:extLst>
          </a:blip>
          <a:srcRect l="4784" t="9854" r="2312"/>
          <a:stretch/>
        </p:blipFill>
        <p:spPr>
          <a:xfrm>
            <a:off x="1057395" y="6786473"/>
            <a:ext cx="1800150" cy="1297187"/>
          </a:xfrm>
          <a:prstGeom prst="rect">
            <a:avLst/>
          </a:prstGeom>
        </p:spPr>
      </p:pic>
      <p:sp>
        <p:nvSpPr>
          <p:cNvPr id="15" name="正方形/長方形 14">
            <a:extLst>
              <a:ext uri="{FF2B5EF4-FFF2-40B4-BE49-F238E27FC236}">
                <a16:creationId xmlns:a16="http://schemas.microsoft.com/office/drawing/2014/main" id="{78AFD5B9-C060-C5B6-C285-90135E732F7B}"/>
              </a:ext>
            </a:extLst>
          </p:cNvPr>
          <p:cNvSpPr/>
          <p:nvPr/>
        </p:nvSpPr>
        <p:spPr>
          <a:xfrm>
            <a:off x="249367" y="6852037"/>
            <a:ext cx="677072" cy="1166058"/>
          </a:xfrm>
          <a:prstGeom prst="rect">
            <a:avLst/>
          </a:prstGeom>
        </p:spPr>
        <p:txBody>
          <a:bodyPr vert="eaVert" wrap="square" lIns="91422" tIns="45711" rIns="91422" bIns="45711">
            <a:spAutoFit/>
          </a:bodyPr>
          <a:lstStyle/>
          <a:p>
            <a:pPr>
              <a:defRPr sz="1000"/>
            </a:pPr>
            <a:r>
              <a:rPr lang="ja-JP" altLang="en-US" sz="800" b="1" dirty="0">
                <a:solidFill>
                  <a:srgbClr val="000000"/>
                </a:solidFill>
                <a:latin typeface="HGS創英角ﾎﾟｯﾌﾟ体" panose="040B0A00000000000000" pitchFamily="50" charset="-128"/>
                <a:ea typeface="HGS創英角ﾎﾟｯﾌﾟ体" panose="040B0A00000000000000" pitchFamily="50" charset="-128"/>
              </a:rPr>
              <a:t>皆さんで作った七夕とあじさいの壁飾りが</a:t>
            </a:r>
            <a:endParaRPr lang="en-US" altLang="ja-JP" sz="800" b="1" dirty="0">
              <a:solidFill>
                <a:srgbClr val="000000"/>
              </a:solidFill>
              <a:latin typeface="HGS創英角ﾎﾟｯﾌﾟ体" panose="040B0A00000000000000" pitchFamily="50" charset="-128"/>
              <a:ea typeface="HGS創英角ﾎﾟｯﾌﾟ体" panose="040B0A00000000000000" pitchFamily="50" charset="-128"/>
            </a:endParaRPr>
          </a:p>
          <a:p>
            <a:pPr>
              <a:defRPr sz="1000"/>
            </a:pPr>
            <a:r>
              <a:rPr lang="ja-JP" altLang="en-US" sz="800" b="1" dirty="0">
                <a:solidFill>
                  <a:srgbClr val="000000"/>
                </a:solidFill>
                <a:latin typeface="HGS創英角ﾎﾟｯﾌﾟ体" panose="040B0A00000000000000" pitchFamily="50" charset="-128"/>
                <a:ea typeface="HGS創英角ﾎﾟｯﾌﾟ体" panose="040B0A00000000000000" pitchFamily="50" charset="-128"/>
              </a:rPr>
              <a:t>きれいに出来上がり</a:t>
            </a:r>
            <a:endParaRPr lang="en-US" altLang="ja-JP" sz="800" b="1" dirty="0">
              <a:solidFill>
                <a:srgbClr val="000000"/>
              </a:solidFill>
              <a:latin typeface="HGS創英角ﾎﾟｯﾌﾟ体" panose="040B0A00000000000000" pitchFamily="50" charset="-128"/>
              <a:ea typeface="HGS創英角ﾎﾟｯﾌﾟ体" panose="040B0A00000000000000" pitchFamily="50" charset="-128"/>
            </a:endParaRPr>
          </a:p>
          <a:p>
            <a:pPr>
              <a:defRPr sz="1000"/>
            </a:pPr>
            <a:r>
              <a:rPr lang="ja-JP" altLang="en-US" sz="800" b="1" dirty="0">
                <a:solidFill>
                  <a:srgbClr val="000000"/>
                </a:solidFill>
                <a:latin typeface="HGS創英角ﾎﾟｯﾌﾟ体" panose="040B0A00000000000000" pitchFamily="50" charset="-128"/>
                <a:ea typeface="HGS創英角ﾎﾟｯﾌﾟ体" panose="040B0A00000000000000" pitchFamily="50" charset="-128"/>
              </a:rPr>
              <a:t>ました。</a:t>
            </a:r>
          </a:p>
        </p:txBody>
      </p:sp>
      <p:pic>
        <p:nvPicPr>
          <p:cNvPr id="5" name="図 4">
            <a:extLst>
              <a:ext uri="{FF2B5EF4-FFF2-40B4-BE49-F238E27FC236}">
                <a16:creationId xmlns:a16="http://schemas.microsoft.com/office/drawing/2014/main" id="{318EC7CD-C4AC-BE5A-F459-1B82E455638D}"/>
              </a:ext>
            </a:extLst>
          </p:cNvPr>
          <p:cNvPicPr>
            <a:picLocks noChangeAspect="1"/>
          </p:cNvPicPr>
          <p:nvPr/>
        </p:nvPicPr>
        <p:blipFill rotWithShape="1">
          <a:blip r:embed="rId39" cstate="print">
            <a:extLst>
              <a:ext uri="{28A0092B-C50C-407E-A947-70E740481C1C}">
                <a14:useLocalDpi xmlns:a14="http://schemas.microsoft.com/office/drawing/2010/main" val="0"/>
              </a:ext>
            </a:extLst>
          </a:blip>
          <a:srcRect t="11401"/>
          <a:stretch/>
        </p:blipFill>
        <p:spPr>
          <a:xfrm>
            <a:off x="3318211" y="6550030"/>
            <a:ext cx="1698135" cy="1128394"/>
          </a:xfrm>
          <a:prstGeom prst="rect">
            <a:avLst/>
          </a:prstGeom>
        </p:spPr>
      </p:pic>
      <p:pic>
        <p:nvPicPr>
          <p:cNvPr id="753" name="図 752"/>
          <p:cNvPicPr>
            <a:picLocks noChangeAspect="1"/>
          </p:cNvPicPr>
          <p:nvPr/>
        </p:nvPicPr>
        <p:blipFill>
          <a:blip r:embed="rId40">
            <a:extLst>
              <a:ext uri="{BEBA8EAE-BF5A-486C-A8C5-ECC9F3942E4B}">
                <a14:imgProps xmlns:a14="http://schemas.microsoft.com/office/drawing/2010/main">
                  <a14:imgLayer r:embed="rId41">
                    <a14:imgEffect>
                      <a14:backgroundRemoval t="0" b="99412" l="9912" r="89868">
                        <a14:foregroundMark x1="54185" y1="50000" x2="54185" y2="50000"/>
                        <a14:foregroundMark x1="57269" y1="48824" x2="57269" y2="48824"/>
                        <a14:foregroundMark x1="50220" y1="48824" x2="50220" y2="48824"/>
                        <a14:foregroundMark x1="49780" y1="42353" x2="49780" y2="42353"/>
                        <a14:foregroundMark x1="45374" y1="44706" x2="45374" y2="44706"/>
                        <a14:foregroundMark x1="44053" y1="42353" x2="44053" y2="42353"/>
                        <a14:foregroundMark x1="42291" y1="50000" x2="42291" y2="50000"/>
                        <a14:foregroundMark x1="39207" y1="47647" x2="39207" y2="47647"/>
                        <a14:foregroundMark x1="36564" y1="46471" x2="36564" y2="46471"/>
                        <a14:foregroundMark x1="64978" y1="47059" x2="64978" y2="47059"/>
                      </a14:backgroundRemoval>
                    </a14:imgEffect>
                  </a14:imgLayer>
                </a14:imgProps>
              </a:ext>
            </a:extLst>
          </a:blip>
          <a:stretch>
            <a:fillRect/>
          </a:stretch>
        </p:blipFill>
        <p:spPr>
          <a:xfrm>
            <a:off x="2940634" y="7372613"/>
            <a:ext cx="875517" cy="655674"/>
          </a:xfrm>
          <a:prstGeom prst="rect">
            <a:avLst/>
          </a:prstGeom>
        </p:spPr>
      </p:pic>
      <p:pic>
        <p:nvPicPr>
          <p:cNvPr id="730" name="図 729"/>
          <p:cNvPicPr>
            <a:picLocks noChangeAspect="1"/>
          </p:cNvPicPr>
          <p:nvPr/>
        </p:nvPicPr>
        <p:blipFill>
          <a:blip r:embed="rId42">
            <a:extLst>
              <a:ext uri="{BEBA8EAE-BF5A-486C-A8C5-ECC9F3942E4B}">
                <a14:imgProps xmlns:a14="http://schemas.microsoft.com/office/drawing/2010/main">
                  <a14:imgLayer r:embed="rId43">
                    <a14:imgEffect>
                      <a14:backgroundRemoval t="4167" b="97685" l="1875" r="99063">
                        <a14:foregroundMark x1="29375" y1="36574" x2="29375" y2="36574"/>
                        <a14:foregroundMark x1="76563" y1="76389" x2="76563" y2="76389"/>
                        <a14:foregroundMark x1="94375" y1="49074" x2="94375" y2="49074"/>
                        <a14:foregroundMark x1="87188" y1="68981" x2="87188" y2="68981"/>
                        <a14:foregroundMark x1="88750" y1="29167" x2="88750" y2="29167"/>
                        <a14:foregroundMark x1="70000" y1="15741" x2="70000" y2="15741"/>
                        <a14:foregroundMark x1="41875" y1="13426" x2="41875" y2="13426"/>
                        <a14:foregroundMark x1="16250" y1="23148" x2="16250" y2="23148"/>
                        <a14:foregroundMark x1="10000" y1="48148" x2="10000" y2="48148"/>
                        <a14:foregroundMark x1="24688" y1="77315" x2="24688" y2="77315"/>
                        <a14:foregroundMark x1="49688" y1="82870" x2="49688" y2="82870"/>
                        <a14:backgroundMark x1="25000" y1="78241" x2="25000" y2="78241"/>
                        <a14:backgroundMark x1="50938" y1="82407" x2="50938" y2="82407"/>
                        <a14:backgroundMark x1="76250" y1="77315" x2="76250" y2="77315"/>
                        <a14:backgroundMark x1="77813" y1="78241" x2="77813" y2="78241"/>
                        <a14:backgroundMark x1="26875" y1="72685" x2="26875" y2="72685"/>
                        <a14:backgroundMark x1="45625" y1="81019" x2="45625" y2="81019"/>
                        <a14:backgroundMark x1="48125" y1="85185" x2="48125" y2="85185"/>
                        <a14:backgroundMark x1="48438" y1="80556" x2="48438" y2="80556"/>
                        <a14:backgroundMark x1="76250" y1="74537" x2="76250" y2="74537"/>
                        <a14:backgroundMark x1="21875" y1="76852" x2="21875" y2="76852"/>
                      </a14:backgroundRemoval>
                    </a14:imgEffect>
                  </a14:imgLayer>
                </a14:imgProps>
              </a:ext>
            </a:extLst>
          </a:blip>
          <a:stretch>
            <a:fillRect/>
          </a:stretch>
        </p:blipFill>
        <p:spPr>
          <a:xfrm rot="20384858">
            <a:off x="4314784" y="5339659"/>
            <a:ext cx="1242374" cy="838603"/>
          </a:xfrm>
          <a:prstGeom prst="rect">
            <a:avLst/>
          </a:prstGeom>
        </p:spPr>
      </p:pic>
    </p:spTree>
    <p:extLst>
      <p:ext uri="{BB962C8B-B14F-4D97-AF65-F5344CB8AC3E}">
        <p14:creationId xmlns:p14="http://schemas.microsoft.com/office/powerpoint/2010/main" val="37024127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256</Words>
  <Application>Microsoft Office PowerPoint</Application>
  <PresentationFormat>ユーザー設定</PresentationFormat>
  <Paragraphs>38</Paragraphs>
  <Slides>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vt:i4>
      </vt:variant>
    </vt:vector>
  </HeadingPairs>
  <TitlesOfParts>
    <vt:vector size="13" baseType="lpstr">
      <vt:lpstr>AR PハイカラＰＯＰ体H</vt:lpstr>
      <vt:lpstr>HGP創英角ｺﾞｼｯｸUB</vt:lpstr>
      <vt:lpstr>HGP創英角ﾎﾟｯﾌﾟ体</vt:lpstr>
      <vt:lpstr>HGS創英角ﾎﾟｯﾌﾟ体</vt:lpstr>
      <vt:lpstr>HG創英角ﾎﾟｯﾌﾟ体</vt:lpstr>
      <vt:lpstr>ＭＳ Ｐゴシック</vt:lpstr>
      <vt:lpstr>ＭＳ Ｐ明朝</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Kibou3</dc:creator>
  <cp:lastModifiedBy>勇 塩沢</cp:lastModifiedBy>
  <cp:revision>25</cp:revision>
  <cp:lastPrinted>2024-06-30T00:44:46Z</cp:lastPrinted>
  <dcterms:created xsi:type="dcterms:W3CDTF">2023-07-02T07:33:44Z</dcterms:created>
  <dcterms:modified xsi:type="dcterms:W3CDTF">2024-06-30T00:46:15Z</dcterms:modified>
</cp:coreProperties>
</file>