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DE1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900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356" cy="495208"/>
          </a:xfrm>
          <a:prstGeom prst="rect">
            <a:avLst/>
          </a:prstGeom>
        </p:spPr>
        <p:txBody>
          <a:bodyPr vert="horz" lIns="90737" tIns="45368" rIns="90737" bIns="4536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834" y="1"/>
            <a:ext cx="2919356" cy="495208"/>
          </a:xfrm>
          <a:prstGeom prst="rect">
            <a:avLst/>
          </a:prstGeom>
        </p:spPr>
        <p:txBody>
          <a:bodyPr vert="horz" lIns="90737" tIns="45368" rIns="90737" bIns="45368" rtlCol="0"/>
          <a:lstStyle>
            <a:lvl1pPr algn="r">
              <a:defRPr sz="1200"/>
            </a:lvl1pPr>
          </a:lstStyle>
          <a:p>
            <a:fld id="{CFBFFCA7-880D-4E5A-B963-C34B37AB8385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105"/>
            <a:ext cx="2919356" cy="495208"/>
          </a:xfrm>
          <a:prstGeom prst="rect">
            <a:avLst/>
          </a:prstGeom>
        </p:spPr>
        <p:txBody>
          <a:bodyPr vert="horz" lIns="90737" tIns="45368" rIns="90737" bIns="4536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834" y="9371105"/>
            <a:ext cx="2919356" cy="495208"/>
          </a:xfrm>
          <a:prstGeom prst="rect">
            <a:avLst/>
          </a:prstGeom>
        </p:spPr>
        <p:txBody>
          <a:bodyPr vert="horz" lIns="90737" tIns="45368" rIns="90737" bIns="45368" rtlCol="0" anchor="b"/>
          <a:lstStyle>
            <a:lvl1pPr algn="r">
              <a:defRPr sz="1200"/>
            </a:lvl1pPr>
          </a:lstStyle>
          <a:p>
            <a:fld id="{AEF985A6-ACDC-4D12-818E-83731EBF4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03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9" Type="http://schemas.openxmlformats.org/officeDocument/2006/relationships/image" Target="../media/image37.jpeg"/><Relationship Id="rId3" Type="http://schemas.openxmlformats.org/officeDocument/2006/relationships/image" Target="../media/image1.webp"/><Relationship Id="rId21" Type="http://schemas.openxmlformats.org/officeDocument/2006/relationships/image" Target="../media/image19.jpeg"/><Relationship Id="rId34" Type="http://schemas.openxmlformats.org/officeDocument/2006/relationships/image" Target="../media/image32.jpeg"/><Relationship Id="rId42" Type="http://schemas.openxmlformats.org/officeDocument/2006/relationships/image" Target="../media/image40.jpe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33" Type="http://schemas.openxmlformats.org/officeDocument/2006/relationships/image" Target="../media/image31.jpeg"/><Relationship Id="rId38" Type="http://schemas.openxmlformats.org/officeDocument/2006/relationships/image" Target="../media/image36.jpeg"/><Relationship Id="rId2" Type="http://schemas.openxmlformats.org/officeDocument/2006/relationships/slide" Target="../slides/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41" Type="http://schemas.openxmlformats.org/officeDocument/2006/relationships/image" Target="../media/image39.jpeg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38.jpeg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36" Type="http://schemas.openxmlformats.org/officeDocument/2006/relationships/image" Target="../media/image34.jpeg"/><Relationship Id="rId10" Type="http://schemas.openxmlformats.org/officeDocument/2006/relationships/image" Target="../media/image8.jp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webp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Relationship Id="rId35" Type="http://schemas.openxmlformats.org/officeDocument/2006/relationships/image" Target="../media/image33.jpe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228329" y="106013"/>
            <a:ext cx="721689" cy="2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0" tIns="18148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第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116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号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447198" y="126046"/>
            <a:ext cx="1194742" cy="2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0" tIns="18148" rIns="2722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デイサービス月間新聞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5472966" y="87596"/>
            <a:ext cx="880911" cy="2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8148" rIns="2722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令和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6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年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6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月１日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</p:txBody>
      </p:sp>
      <p:sp>
        <p:nvSpPr>
          <p:cNvPr id="35" name="Text Box 27" descr="5%"/>
          <p:cNvSpPr txBox="1">
            <a:spLocks noChangeArrowheads="1"/>
          </p:cNvSpPr>
          <p:nvPr/>
        </p:nvSpPr>
        <p:spPr bwMode="auto">
          <a:xfrm>
            <a:off x="5500792" y="256632"/>
            <a:ext cx="914446" cy="4500361"/>
          </a:xfrm>
          <a:prstGeom prst="rect">
            <a:avLst/>
          </a:prstGeom>
          <a:pattFill prst="pct5">
            <a:fgClr>
              <a:srgbClr val="000000"/>
            </a:fgClr>
            <a:bgClr>
              <a:srgbClr val="FFFFFF"/>
            </a:bgClr>
          </a:pattFill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90737" tIns="0" rIns="90737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ja-JP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DS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小松原新聞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5511331" y="4813159"/>
            <a:ext cx="1023855" cy="831355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0" tIns="18148" rIns="27220" bIns="18148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第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116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号</a:t>
            </a:r>
          </a:p>
          <a:p>
            <a:pPr algn="ctr">
              <a:lnSpc>
                <a:spcPts val="1092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発行所</a:t>
            </a: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座間デイサービス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小松原</a:t>
            </a: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4803335" y="1626119"/>
            <a:ext cx="583612" cy="2010901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54442" tIns="0" rIns="54442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ja-JP" altLang="en-US" sz="800" b="1" dirty="0"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六月（水無月・みなづき）</a:t>
            </a:r>
          </a:p>
        </p:txBody>
      </p:sp>
      <p:sp>
        <p:nvSpPr>
          <p:cNvPr id="52" name="Rectangle 53"/>
          <p:cNvSpPr>
            <a:spLocks noChangeArrowheads="1"/>
          </p:cNvSpPr>
          <p:nvPr/>
        </p:nvSpPr>
        <p:spPr bwMode="auto">
          <a:xfrm>
            <a:off x="87523" y="116661"/>
            <a:ext cx="6520922" cy="9643640"/>
          </a:xfrm>
          <a:prstGeom prst="rect">
            <a:avLst/>
          </a:prstGeom>
          <a:noFill/>
          <a:ln w="317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737" tIns="45368" rIns="90737" bIns="45368"/>
          <a:lstStyle/>
          <a:p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82057" y="608630"/>
            <a:ext cx="353907" cy="1170888"/>
          </a:xfrm>
          <a:prstGeom prst="rect">
            <a:avLst/>
          </a:prstGeom>
          <a:noFill/>
        </p:spPr>
        <p:txBody>
          <a:bodyPr vert="eaVert" wrap="square" lIns="91422" tIns="45711" rIns="91422" bIns="45711" rtlCol="0">
            <a:spAutoFit/>
          </a:bodyPr>
          <a:lstStyle/>
          <a:p>
            <a:r>
              <a:rPr lang="ja-JP" altLang="en-US" sz="1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デイサービス</a:t>
            </a:r>
          </a:p>
        </p:txBody>
      </p:sp>
      <p:sp>
        <p:nvSpPr>
          <p:cNvPr id="3" name="AutoShape 2" descr="「誕生日 イラスト」の画像検索結果">
            <a:extLst>
              <a:ext uri="{FF2B5EF4-FFF2-40B4-BE49-F238E27FC236}">
                <a16:creationId xmlns:a16="http://schemas.microsoft.com/office/drawing/2014/main" id="{DC6B0195-37A4-4E40-9D6E-7C4495050C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4689" y="4779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「誕生日 イラスト」の画像検索結果">
            <a:extLst>
              <a:ext uri="{FF2B5EF4-FFF2-40B4-BE49-F238E27FC236}">
                <a16:creationId xmlns:a16="http://schemas.microsoft.com/office/drawing/2014/main" id="{FDDC6D00-2FEC-4C9C-8534-BAF18699BD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7569" y="55513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91099" y="8307830"/>
            <a:ext cx="369296" cy="1079864"/>
          </a:xfrm>
          <a:prstGeom prst="rect">
            <a:avLst/>
          </a:prstGeom>
          <a:noFill/>
        </p:spPr>
        <p:txBody>
          <a:bodyPr vert="eaVert" wrap="square" lIns="91422" tIns="45711" rIns="91422" bIns="45711" rtlCol="0">
            <a:spAutoFit/>
          </a:bodyPr>
          <a:lstStyle/>
          <a:p>
            <a:r>
              <a:rPr lang="ja-JP" altLang="en-US" sz="1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手作りお菓子</a:t>
            </a:r>
            <a:endParaRPr lang="en-US" altLang="ja-JP" sz="1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062879" y="7889029"/>
            <a:ext cx="400073" cy="1887678"/>
          </a:xfrm>
          <a:prstGeom prst="rect">
            <a:avLst/>
          </a:prstGeom>
          <a:noFill/>
        </p:spPr>
        <p:txBody>
          <a:bodyPr vert="eaVert" wrap="none" lIns="91422" tIns="45711" rIns="91422" bIns="45711" rtlCol="0">
            <a:spAutoFit/>
          </a:bodyPr>
          <a:lstStyle/>
          <a:p>
            <a:r>
              <a:rPr lang="ja-JP" altLang="en-US" sz="14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昼食とおやつのご紹介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718897" y="8290036"/>
            <a:ext cx="369296" cy="1499330"/>
          </a:xfrm>
          <a:prstGeom prst="rect">
            <a:avLst/>
          </a:prstGeom>
          <a:noFill/>
        </p:spPr>
        <p:txBody>
          <a:bodyPr vert="eaVert" wrap="square" lIns="91422" tIns="45711" rIns="91422" bIns="45711" rtlCol="0">
            <a:spAutoFit/>
          </a:bodyPr>
          <a:lstStyle/>
          <a:p>
            <a:r>
              <a:rPr lang="ja-JP" altLang="en-US" sz="1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今月の昼食　</a:t>
            </a:r>
            <a:endParaRPr lang="en-US" altLang="ja-JP" sz="1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5527297" y="5734975"/>
            <a:ext cx="995527" cy="201942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76200" cmpd="tri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0" tIns="0" rIns="36295" bIns="0" anchor="ctr" anchorCtr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　　六月号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1B3A2290-F359-EB80-71D4-69EC19C25073}"/>
              </a:ext>
            </a:extLst>
          </p:cNvPr>
          <p:cNvSpPr/>
          <p:nvPr/>
        </p:nvSpPr>
        <p:spPr>
          <a:xfrm>
            <a:off x="3728858" y="4397019"/>
            <a:ext cx="103490" cy="71877"/>
          </a:xfrm>
          <a:prstGeom prst="ellipse">
            <a:avLst/>
          </a:prstGeom>
          <a:solidFill>
            <a:srgbClr val="FEF6F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58AC5EF-FBDF-4224-9E7D-78E6837CEA80}"/>
              </a:ext>
            </a:extLst>
          </p:cNvPr>
          <p:cNvSpPr/>
          <p:nvPr/>
        </p:nvSpPr>
        <p:spPr>
          <a:xfrm>
            <a:off x="4601922" y="5892702"/>
            <a:ext cx="811340" cy="2162589"/>
          </a:xfrm>
          <a:prstGeom prst="rect">
            <a:avLst/>
          </a:prstGeom>
        </p:spPr>
        <p:txBody>
          <a:bodyPr vert="eaVert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1000" b="1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今月の誕生日</a:t>
            </a:r>
            <a:endParaRPr lang="en-US" altLang="ja-JP" sz="1000" b="1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10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５月は</a:t>
            </a:r>
            <a:r>
              <a:rPr lang="en-US" altLang="ja-JP" sz="10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4</a:t>
            </a:r>
            <a:r>
              <a:rPr lang="ja-JP" altLang="en-US" sz="10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名のご利用者様が誕生日を迎えられました。</a:t>
            </a:r>
            <a:endParaRPr lang="en-US" altLang="ja-JP" sz="10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10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おめでとうございます。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76036" y="603321"/>
            <a:ext cx="3545475" cy="64631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ja-JP" altLang="en-US" sz="12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急に暑くなった</a:t>
            </a:r>
            <a:r>
              <a:rPr lang="en-US" altLang="ja-JP" sz="12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5</a:t>
            </a:r>
            <a:r>
              <a:rPr lang="ja-JP" altLang="en-US" sz="12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月も終わり、梅雨に入ります。</a:t>
            </a:r>
            <a:endParaRPr lang="en-US" altLang="ja-JP" sz="12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  <a:p>
            <a:r>
              <a:rPr lang="ja-JP" altLang="en-US" sz="12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より一層の体調管理と水分補給が必要になります。健康で来る夏を過ごしていきましょう。</a:t>
            </a:r>
            <a:endParaRPr lang="en-US" altLang="ja-JP" sz="12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F7723AC-0F95-6719-7B04-A3EC5824A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1890" b="23318"/>
          <a:stretch/>
        </p:blipFill>
        <p:spPr>
          <a:xfrm>
            <a:off x="118034" y="8085910"/>
            <a:ext cx="1213837" cy="22232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2343942-CAEF-D1E3-5AEF-7326D0DBE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1890" b="23318"/>
          <a:stretch/>
        </p:blipFill>
        <p:spPr>
          <a:xfrm>
            <a:off x="1368361" y="9522923"/>
            <a:ext cx="1213837" cy="22232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32EE53B-22EE-F7F3-8D29-AA01205D8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1890" b="23318"/>
          <a:stretch/>
        </p:blipFill>
        <p:spPr>
          <a:xfrm>
            <a:off x="111826" y="9527329"/>
            <a:ext cx="1213837" cy="22232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084705B-9EAF-BD14-E8FD-105BDF8DA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36288" b="23318"/>
          <a:stretch/>
        </p:blipFill>
        <p:spPr>
          <a:xfrm>
            <a:off x="5009396" y="8085910"/>
            <a:ext cx="779900" cy="22232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EC544CB-CBE9-17E0-0F8F-61B19E7E9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1890" b="23318"/>
          <a:stretch/>
        </p:blipFill>
        <p:spPr>
          <a:xfrm>
            <a:off x="3787362" y="8085910"/>
            <a:ext cx="1213837" cy="22232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1B61436-DC13-C644-E2F1-708B1734A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1890" b="23318"/>
          <a:stretch/>
        </p:blipFill>
        <p:spPr>
          <a:xfrm>
            <a:off x="2526935" y="8078447"/>
            <a:ext cx="1213837" cy="222323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07232094-EB81-B55F-29F3-6A1DF35DB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1890" b="23318"/>
          <a:stretch/>
        </p:blipFill>
        <p:spPr>
          <a:xfrm>
            <a:off x="1325663" y="8083402"/>
            <a:ext cx="1213837" cy="222323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DBF57460-7D74-DA69-BB35-484EB5708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1890" b="23318"/>
          <a:stretch/>
        </p:blipFill>
        <p:spPr>
          <a:xfrm>
            <a:off x="3807303" y="9516033"/>
            <a:ext cx="1213837" cy="222323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B999E311-3D99-E491-8C31-B37502A52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1890" b="23318"/>
          <a:stretch/>
        </p:blipFill>
        <p:spPr>
          <a:xfrm>
            <a:off x="2594625" y="9517944"/>
            <a:ext cx="1213837" cy="222323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F1AC0BC1-61A5-BDA5-8427-0612245BE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3737" r="36360" b="23318"/>
          <a:stretch/>
        </p:blipFill>
        <p:spPr>
          <a:xfrm>
            <a:off x="5010307" y="9516032"/>
            <a:ext cx="778989" cy="222323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A2B984EE-C756-2FF3-CE40-5366FAF0B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4" y="655226"/>
            <a:ext cx="998338" cy="700327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8D0E4095-CFB2-DC9D-83A2-EAC5F3107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t="17818" r="14911" b="14846"/>
          <a:stretch/>
        </p:blipFill>
        <p:spPr>
          <a:xfrm>
            <a:off x="4621106" y="428342"/>
            <a:ext cx="851703" cy="974235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97EDA8D3-C51C-B411-DEA7-B480799AF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0" y="301334"/>
            <a:ext cx="2316597" cy="200772"/>
          </a:xfrm>
          <a:prstGeom prst="rect">
            <a:avLst/>
          </a:prstGeom>
        </p:spPr>
      </p:pic>
      <p:pic>
        <p:nvPicPr>
          <p:cNvPr id="136" name="図 135">
            <a:extLst>
              <a:ext uri="{FF2B5EF4-FFF2-40B4-BE49-F238E27FC236}">
                <a16:creationId xmlns:a16="http://schemas.microsoft.com/office/drawing/2014/main" id="{C61DFECF-1F48-D529-7230-7E02738E1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" y="1347351"/>
            <a:ext cx="2975341" cy="218192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BA007B33-D8A5-BEF0-5B39-3C1FBD2279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1"/>
          <a:stretch/>
        </p:blipFill>
        <p:spPr>
          <a:xfrm>
            <a:off x="3085991" y="1349172"/>
            <a:ext cx="2240390" cy="218192"/>
          </a:xfrm>
          <a:prstGeom prst="rect">
            <a:avLst/>
          </a:prstGeom>
        </p:spPr>
      </p:pic>
      <p:pic>
        <p:nvPicPr>
          <p:cNvPr id="138" name="図 137">
            <a:extLst>
              <a:ext uri="{FF2B5EF4-FFF2-40B4-BE49-F238E27FC236}">
                <a16:creationId xmlns:a16="http://schemas.microsoft.com/office/drawing/2014/main" id="{2C4AEDC8-9B79-FD43-B4F8-90B080A53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37" y="299802"/>
            <a:ext cx="2316597" cy="200772"/>
          </a:xfrm>
          <a:prstGeom prst="rect">
            <a:avLst/>
          </a:prstGeom>
        </p:spPr>
      </p:pic>
      <p:pic>
        <p:nvPicPr>
          <p:cNvPr id="139" name="図 138">
            <a:extLst>
              <a:ext uri="{FF2B5EF4-FFF2-40B4-BE49-F238E27FC236}">
                <a16:creationId xmlns:a16="http://schemas.microsoft.com/office/drawing/2014/main" id="{5DD66BDC-71FB-A32D-7075-A204AB80BE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17"/>
          <a:stretch/>
        </p:blipFill>
        <p:spPr>
          <a:xfrm>
            <a:off x="4696666" y="296719"/>
            <a:ext cx="629715" cy="20077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020BE4B-B238-B335-F2AC-755F9411C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4" y="5929431"/>
            <a:ext cx="338060" cy="3456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8CE4E14-018F-C9F4-1E8E-E04BC0036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02" y="5768613"/>
            <a:ext cx="701007" cy="70100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6BEFB7E-7A51-2A68-438F-99F4CF25F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27" y="7163783"/>
            <a:ext cx="431188" cy="49720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26C27B5-9CB8-C45E-AB99-3BCB477B7A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4846"/>
          <a:stretch/>
        </p:blipFill>
        <p:spPr>
          <a:xfrm>
            <a:off x="5645090" y="6325624"/>
            <a:ext cx="129619" cy="1296743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DE3211A2-FE39-D405-1722-B38D037774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4846"/>
          <a:stretch/>
        </p:blipFill>
        <p:spPr>
          <a:xfrm>
            <a:off x="6334869" y="6221688"/>
            <a:ext cx="129619" cy="1296743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0C82011B-FC3E-0E3C-4295-76DE6216B0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85" y="7118157"/>
            <a:ext cx="1153282" cy="93122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65A00D3-91C1-143F-FA6B-106BAAC045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20" y="5394180"/>
            <a:ext cx="530386" cy="530386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1DFBA0F8-2FFA-D396-8E81-52145F536F3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79" b="71566"/>
          <a:stretch/>
        </p:blipFill>
        <p:spPr>
          <a:xfrm>
            <a:off x="228328" y="9314328"/>
            <a:ext cx="389894" cy="267588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D654E527-45F6-BE1D-52B8-7140B9A33F8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7" t="57543" r="2913" b="26878"/>
          <a:stretch/>
        </p:blipFill>
        <p:spPr>
          <a:xfrm>
            <a:off x="4897246" y="3286023"/>
            <a:ext cx="354854" cy="311883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5E378C2B-1C85-78B5-D04D-BAD1E4CC9D0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9841" r="63938" b="56187"/>
          <a:stretch/>
        </p:blipFill>
        <p:spPr>
          <a:xfrm>
            <a:off x="4817422" y="1692235"/>
            <a:ext cx="532118" cy="274169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7D551B20-F937-C41D-720D-7223715423C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43966" r="90445" b="34477"/>
          <a:stretch/>
        </p:blipFill>
        <p:spPr>
          <a:xfrm>
            <a:off x="4817422" y="2669386"/>
            <a:ext cx="212864" cy="531938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67E7971B-D0A5-0E4A-B4D2-F3735FBE8EC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4" t="1158" r="3217" b="73628"/>
          <a:stretch/>
        </p:blipFill>
        <p:spPr>
          <a:xfrm>
            <a:off x="5147931" y="2075743"/>
            <a:ext cx="236531" cy="2741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5258DDD-C97C-C1EC-6037-24A5A88187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75" y="1589811"/>
            <a:ext cx="1272996" cy="95474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01EF786-8798-B96C-6C95-B220E6867A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38" y="1592175"/>
            <a:ext cx="1269844" cy="9523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6A2B3AE-6907-B347-EF56-72C054E394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1" y="2592688"/>
            <a:ext cx="1272997" cy="94861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D69220F-4FC3-72D1-8A7F-92A97C47C2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1" y="1604136"/>
            <a:ext cx="1272996" cy="95474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C9BF7D2-FE2C-3F51-89F6-CAEBF29ECD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58" y="2583364"/>
            <a:ext cx="1269844" cy="952383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B2F042CB-18DF-3743-0FAC-7DE85BC7FD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2" y="2587948"/>
            <a:ext cx="1268564" cy="951423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6F67FFF4-0862-7B65-D568-D4C77BE633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43" y="5989758"/>
            <a:ext cx="1484876" cy="1113657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C2B3711-85F4-D518-54D0-B1EBA64421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9" y="8334790"/>
            <a:ext cx="1137448" cy="977025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D8FFF635-6A59-7848-3C68-8967EC50E8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87" y="5994860"/>
            <a:ext cx="1342097" cy="1006573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3AF7AA5B-749A-84F5-6012-8A2524F3A60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b="8509"/>
          <a:stretch/>
        </p:blipFill>
        <p:spPr>
          <a:xfrm>
            <a:off x="2623660" y="4514986"/>
            <a:ext cx="1228709" cy="855511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957F120E-C417-C019-CCCD-8775A924725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84" y="3567934"/>
            <a:ext cx="1238875" cy="929156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933E2905-B088-9E94-37CF-EF1C5550249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t="9141" r="7622" b="14101"/>
          <a:stretch/>
        </p:blipFill>
        <p:spPr>
          <a:xfrm rot="5400000">
            <a:off x="-122957" y="3922719"/>
            <a:ext cx="1799904" cy="1097334"/>
          </a:xfrm>
          <a:prstGeom prst="rect">
            <a:avLst/>
          </a:prstGeom>
        </p:spPr>
      </p:pic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7BEA630-0CBD-E23A-C89A-B3FCCBDF9192}"/>
              </a:ext>
            </a:extLst>
          </p:cNvPr>
          <p:cNvSpPr/>
          <p:nvPr/>
        </p:nvSpPr>
        <p:spPr>
          <a:xfrm>
            <a:off x="4183530" y="1604701"/>
            <a:ext cx="646294" cy="2162589"/>
          </a:xfrm>
          <a:prstGeom prst="rect">
            <a:avLst/>
          </a:prstGeom>
        </p:spPr>
        <p:txBody>
          <a:bodyPr vert="eaVert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1000" b="1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端午の節句</a:t>
            </a:r>
            <a:endParaRPr lang="en-US" altLang="ja-JP" sz="1000" b="1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10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折り込み広告で作った兜かざり</a:t>
            </a:r>
            <a:endParaRPr lang="en-US" altLang="ja-JP" sz="10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10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を作って写真を撮りました。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051D1DF-7292-FEE4-CA75-58AE3054DC3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87" y="7023254"/>
            <a:ext cx="1338420" cy="10038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8DC91C9-C658-22B2-72AA-5B6F9AABEEA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89" y="4507738"/>
            <a:ext cx="1228709" cy="8636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7619644-4ED7-9F37-579B-C65C783FAF0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66" y="3570915"/>
            <a:ext cx="1225903" cy="919427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4FFFDB9-E97D-55FF-1FBD-45A08B682C34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8" b="5744"/>
          <a:stretch/>
        </p:blipFill>
        <p:spPr>
          <a:xfrm>
            <a:off x="3887794" y="3688454"/>
            <a:ext cx="1437325" cy="799091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F3DE2AB-9783-0B9E-90B0-E5014063FE25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0"/>
          <a:stretch/>
        </p:blipFill>
        <p:spPr>
          <a:xfrm>
            <a:off x="3882975" y="4513193"/>
            <a:ext cx="1437894" cy="855512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456F2A7D-4F3E-B83E-C2F2-62EDFD9A736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67" y="8315511"/>
            <a:ext cx="1393257" cy="104494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CF12E024-6B95-7284-CFA9-53FAF8B3EDD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62" y="8315511"/>
            <a:ext cx="1393257" cy="1044943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D4E17C28-25BB-4E8E-6CE1-AFDFB1643C5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" y="6792920"/>
            <a:ext cx="1645529" cy="1234147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590BCF43-DAA4-2CFB-EC61-0DEE1E47940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91" y="5403351"/>
            <a:ext cx="671181" cy="503386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DAD14F5E-7C8E-C93F-2999-7D230ED4318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43" y="5403350"/>
            <a:ext cx="671182" cy="503387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F1B384C2-5911-C90C-5083-353EC9BF7B9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29" y="5402638"/>
            <a:ext cx="677833" cy="50837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3ED3A2EF-A985-A0B6-8899-E4628933A22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422" y="5400737"/>
            <a:ext cx="677833" cy="50837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769D3D19-270C-2AA0-DC27-069DA27105F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43" y="5399686"/>
            <a:ext cx="676068" cy="507051"/>
          </a:xfrm>
          <a:prstGeom prst="rect">
            <a:avLst/>
          </a:prstGeom>
        </p:spPr>
      </p:pic>
      <p:sp>
        <p:nvSpPr>
          <p:cNvPr id="2" name="Text Box 25">
            <a:extLst>
              <a:ext uri="{FF2B5EF4-FFF2-40B4-BE49-F238E27FC236}">
                <a16:creationId xmlns:a16="http://schemas.microsoft.com/office/drawing/2014/main" id="{D3D6EAED-34C9-4F82-1DA1-4E694D94B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23" y="6390576"/>
            <a:ext cx="1645529" cy="28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0" tIns="18148" rIns="2722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800" dirty="0">
                <a:solidFill>
                  <a:srgbClr val="00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母の日を前に、カーネーションの飾りを作り、皆さんにお持ち帰り頂きました。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3114DDA3-C65E-E039-62B3-101BDF7A5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92" y="9344103"/>
            <a:ext cx="1853919" cy="18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0" tIns="18148" rIns="2722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800" dirty="0">
                <a:solidFill>
                  <a:srgbClr val="00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昼食は毎日、厨房で職員が作ります。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7C848358-CA30-F9E6-E2B3-EE68F29B52F7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6323" r="15858"/>
          <a:stretch/>
        </p:blipFill>
        <p:spPr>
          <a:xfrm>
            <a:off x="228328" y="5401262"/>
            <a:ext cx="965243" cy="990314"/>
          </a:xfrm>
          <a:prstGeom prst="rect">
            <a:avLst/>
          </a:prstGeom>
        </p:spPr>
      </p:pic>
      <p:sp>
        <p:nvSpPr>
          <p:cNvPr id="30" name="Text Box 25">
            <a:extLst>
              <a:ext uri="{FF2B5EF4-FFF2-40B4-BE49-F238E27FC236}">
                <a16:creationId xmlns:a16="http://schemas.microsoft.com/office/drawing/2014/main" id="{A0907F3B-DB7B-241C-41DC-5B7D1A39C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58" y="9311820"/>
            <a:ext cx="1931629" cy="18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0" tIns="18148" rIns="2722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800" dirty="0">
                <a:solidFill>
                  <a:srgbClr val="00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おやつも昼食と同じく、職員が作ります</a:t>
            </a:r>
            <a:r>
              <a:rPr lang="ja-JP" altLang="en-US" sz="900" dirty="0">
                <a:solidFill>
                  <a:srgbClr val="00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。</a:t>
            </a: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6EF986BE-7B82-AF63-3622-3D059E0375E6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13275" r="12112" b="17702"/>
          <a:stretch/>
        </p:blipFill>
        <p:spPr>
          <a:xfrm>
            <a:off x="125761" y="8335427"/>
            <a:ext cx="1352905" cy="9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4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95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98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70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02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22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88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36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24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32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52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43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CF73-3AA9-41C6-BF30-5D7D34259693}" type="datetimeFigureOut">
              <a:rPr kumimoji="1" lang="ja-JP" altLang="en-US" smtClean="0"/>
              <a:t>2024/5/24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29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50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17878</TotalTime>
  <Words>151</Words>
  <Application>Microsoft Office PowerPoint</Application>
  <PresentationFormat>ワイド画面</PresentationFormat>
  <Paragraphs>31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AR PハイカラＰＯＰ体H</vt:lpstr>
      <vt:lpstr>HGP創英角ｺﾞｼｯｸUB</vt:lpstr>
      <vt:lpstr>HGP創英角ﾎﾟｯﾌﾟ体</vt:lpstr>
      <vt:lpstr>HGS創英角ﾎﾟｯﾌﾟ体</vt:lpstr>
      <vt:lpstr>HG創英角ﾎﾟｯﾌﾟ体</vt:lpstr>
      <vt:lpstr>ＭＳ Ｐゴシック</vt:lpstr>
      <vt:lpstr>ＭＳ Ｐ明朝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長谷部雅人</dc:creator>
  <cp:lastModifiedBy>勇 塩沢</cp:lastModifiedBy>
  <cp:revision>1248</cp:revision>
  <cp:lastPrinted>2024-05-24T05:50:44Z</cp:lastPrinted>
  <dcterms:created xsi:type="dcterms:W3CDTF">2014-05-28T11:26:15Z</dcterms:created>
  <dcterms:modified xsi:type="dcterms:W3CDTF">2024-05-24T09:55:52Z</dcterms:modified>
</cp:coreProperties>
</file>