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61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DFA"/>
    <a:srgbClr val="B0ADF1"/>
    <a:srgbClr val="FF99CC"/>
    <a:srgbClr val="00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-17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8" d="100"/>
          <a:sy n="78" d="100"/>
        </p:scale>
        <p:origin x="3138" y="108"/>
      </p:cViewPr>
      <p:guideLst>
        <p:guide orient="horz" pos="3561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r">
              <a:defRPr sz="1200"/>
            </a:lvl1pPr>
          </a:lstStyle>
          <a:p>
            <a:fld id="{BFA65083-D9C3-4B39-A7D0-94C351FC0165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7" tIns="45694" rIns="91387" bIns="4569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387" tIns="45694" rIns="91387" bIns="4569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r">
              <a:defRPr sz="1200"/>
            </a:lvl1pPr>
          </a:lstStyle>
          <a:p>
            <a:fld id="{C2D93E02-5941-4E1E-A935-DE6C384A9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42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zukichi.net/season/spring/spring0135.html" TargetMode="External"/><Relationship Id="rId13" Type="http://schemas.openxmlformats.org/officeDocument/2006/relationships/image" Target="../media/image7.jpeg"/><Relationship Id="rId18" Type="http://schemas.openxmlformats.org/officeDocument/2006/relationships/image" Target="../media/image12.jpeg"/><Relationship Id="rId26" Type="http://schemas.openxmlformats.org/officeDocument/2006/relationships/image" Target="../media/image19.png"/><Relationship Id="rId3" Type="http://schemas.openxmlformats.org/officeDocument/2006/relationships/image" Target="../media/image1.jpeg"/><Relationship Id="rId21" Type="http://schemas.openxmlformats.org/officeDocument/2006/relationships/image" Target="../media/image15.png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17" Type="http://schemas.openxmlformats.org/officeDocument/2006/relationships/image" Target="../media/image11.jpeg"/><Relationship Id="rId25" Type="http://schemas.openxmlformats.org/officeDocument/2006/relationships/image" Target="../media/image18.jpeg"/><Relationship Id="rId2" Type="http://schemas.openxmlformats.org/officeDocument/2006/relationships/slide" Target="../slides/slide1.xml"/><Relationship Id="rId16" Type="http://schemas.openxmlformats.org/officeDocument/2006/relationships/image" Target="../media/image10.jpeg"/><Relationship Id="rId20" Type="http://schemas.openxmlformats.org/officeDocument/2006/relationships/image" Target="../media/image14.jpeg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lowerillust.com/html/sakura/sakura0074.html" TargetMode="External"/><Relationship Id="rId11" Type="http://schemas.openxmlformats.org/officeDocument/2006/relationships/image" Target="../media/image5.jpeg"/><Relationship Id="rId24" Type="http://schemas.openxmlformats.org/officeDocument/2006/relationships/image" Target="../media/image17.jpeg"/><Relationship Id="rId5" Type="http://schemas.openxmlformats.org/officeDocument/2006/relationships/image" Target="../media/image2.png"/><Relationship Id="rId15" Type="http://schemas.openxmlformats.org/officeDocument/2006/relationships/image" Target="../media/image9.jpeg"/><Relationship Id="rId23" Type="http://schemas.openxmlformats.org/officeDocument/2006/relationships/image" Target="../media/image16.jpeg"/><Relationship Id="rId10" Type="http://schemas.openxmlformats.org/officeDocument/2006/relationships/hyperlink" Target="https://irasutogazo.saffron-photography.com/png-28/" TargetMode="External"/><Relationship Id="rId19" Type="http://schemas.openxmlformats.org/officeDocument/2006/relationships/image" Target="../media/image13.jpeg"/><Relationship Id="rId4" Type="http://schemas.openxmlformats.org/officeDocument/2006/relationships/hyperlink" Target="https://www.ac-illust.com/main/search_result.php?word=%E7%8E%8B%E5%B0%86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8.jpeg"/><Relationship Id="rId22" Type="http://schemas.openxmlformats.org/officeDocument/2006/relationships/hyperlink" Target="http://www.irasutoya.com/2016/05/blog-post_36.html" TargetMode="External"/><Relationship Id="rId27" Type="http://schemas.openxmlformats.org/officeDocument/2006/relationships/hyperlink" Target="https://flowerillust.com/html/real/real3059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図 77">
            <a:extLst>
              <a:ext uri="{FF2B5EF4-FFF2-40B4-BE49-F238E27FC236}">
                <a16:creationId xmlns:a16="http://schemas.microsoft.com/office/drawing/2014/main" id="{4D6229D4-4246-F76C-C657-D2F2D27A5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40660" y="5864861"/>
            <a:ext cx="868596" cy="868596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050274C7-7C3E-1A0E-8526-A3979A500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 flipV="1">
            <a:off x="4156177" y="8102958"/>
            <a:ext cx="2538893" cy="175021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FDAF83BC-640E-1607-7800-18B72755B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V="1">
            <a:off x="18122" y="8104228"/>
            <a:ext cx="2538893" cy="1750215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27C3AD4A-D70F-2253-6495-802F2E0DC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4156178" y="1954573"/>
            <a:ext cx="2538893" cy="175021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18DAD6E5-EAA6-8273-1C00-03E0B8CB1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7747" y="1942330"/>
            <a:ext cx="2538893" cy="1750215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D52B38D-69F2-0943-539A-231A78320A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-849" b="74980"/>
          <a:stretch/>
        </p:blipFill>
        <p:spPr>
          <a:xfrm>
            <a:off x="-31880" y="756692"/>
            <a:ext cx="6782125" cy="1240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BE60DEF-0C6B-5468-DE46-AA65ED0C29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-4892" y="-88952"/>
            <a:ext cx="766367" cy="1003798"/>
          </a:xfrm>
          <a:prstGeom prst="rect">
            <a:avLst/>
          </a:prstGeom>
        </p:spPr>
      </p:pic>
      <p:sp>
        <p:nvSpPr>
          <p:cNvPr id="6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2582161" y="26331"/>
            <a:ext cx="1577811" cy="253259"/>
          </a:xfrm>
        </p:spPr>
        <p:txBody>
          <a:bodyPr/>
          <a:lstStyle/>
          <a:p>
            <a:pPr algn="l"/>
            <a:r>
              <a:rPr kumimoji="1" lang="ja-JP" altLang="en-US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デイサービス月刊新聞</a:t>
            </a:r>
            <a:endParaRPr kumimoji="1" lang="en-US" altLang="ja-JP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170239" y="97176"/>
            <a:ext cx="1380249" cy="220181"/>
          </a:xfrm>
        </p:spPr>
        <p:txBody>
          <a:bodyPr/>
          <a:lstStyle/>
          <a:p>
            <a:pPr algn="l"/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令和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6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年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4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月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1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日</a:t>
            </a:r>
            <a:endParaRPr kumimoji="1" lang="en-US" altLang="ja-JP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7561" y="92975"/>
            <a:ext cx="4441998" cy="8925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127000"/>
          </a:effectLst>
        </p:spPr>
        <p:txBody>
          <a:bodyPr wrap="square" lIns="91387" tIns="45694" rIns="91387" bIns="45694" rtlCol="0">
            <a:spAutoFit/>
          </a:bodyPr>
          <a:lstStyle/>
          <a:p>
            <a:endParaRPr lang="en-US" altLang="ja-JP" sz="1000" dirty="0"/>
          </a:p>
          <a:p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</a:t>
            </a:r>
            <a:r>
              <a:rPr lang="ja-JP" altLang="en-US" sz="32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デイサービス南台新聞</a:t>
            </a:r>
            <a:endParaRPr lang="en-US" altLang="ja-JP" sz="32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endParaRPr lang="ja-JP" altLang="en-US" sz="1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91179" y="300430"/>
            <a:ext cx="1656155" cy="5539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91387" tIns="45694" rIns="91387" bIns="45694" rtlCol="0">
            <a:spAutoFit/>
          </a:bodyPr>
          <a:lstStyle/>
          <a:p>
            <a:pPr algn="ctr"/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4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月号</a:t>
            </a:r>
            <a:endParaRPr lang="en-US" altLang="ja-JP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第</a:t>
            </a:r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92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号</a:t>
            </a:r>
            <a:endParaRPr lang="en-US" altLang="ja-JP" sz="10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相模原デイサービス南台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20024" y="1942330"/>
            <a:ext cx="6675694" cy="7923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82987D0-5976-2128-1F11-9E30B0F6BF10}"/>
              </a:ext>
            </a:extLst>
          </p:cNvPr>
          <p:cNvSpPr txBox="1"/>
          <p:nvPr/>
        </p:nvSpPr>
        <p:spPr>
          <a:xfrm>
            <a:off x="130384" y="1008941"/>
            <a:ext cx="6782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桜の花が咲き始めようやく春本番がやってまりました！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暖かい日差しに包まれて晴れやかな気持ちになりますね。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6DF0F9E-DEC9-7DFE-D70E-1117E5E35C03}"/>
              </a:ext>
            </a:extLst>
          </p:cNvPr>
          <p:cNvSpPr txBox="1"/>
          <p:nvPr/>
        </p:nvSpPr>
        <p:spPr>
          <a:xfrm>
            <a:off x="747542" y="1996733"/>
            <a:ext cx="5212627" cy="338554"/>
          </a:xfrm>
          <a:prstGeom prst="rect">
            <a:avLst/>
          </a:prstGeom>
          <a:gradFill>
            <a:gsLst>
              <a:gs pos="0">
                <a:schemeClr val="bg1">
                  <a:alpha val="2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勝坂遺跡公園へ一足早く河津桜を観に行ってまいりました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DABD30-2435-9C3E-7293-234E3CAEC280}"/>
              </a:ext>
            </a:extLst>
          </p:cNvPr>
          <p:cNvSpPr txBox="1"/>
          <p:nvPr/>
        </p:nvSpPr>
        <p:spPr>
          <a:xfrm>
            <a:off x="59658" y="5770809"/>
            <a:ext cx="5039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将棋にオセロ</a:t>
            </a:r>
            <a:r>
              <a:rPr kumimoji="1"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！ボードゲームがプチブームになっています</a:t>
            </a:r>
            <a:endParaRPr kumimoji="1" lang="en-US" altLang="ja-JP" sz="1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2F6C96C-3F96-EB09-5D5C-54257C1F7964}"/>
              </a:ext>
            </a:extLst>
          </p:cNvPr>
          <p:cNvSpPr/>
          <p:nvPr/>
        </p:nvSpPr>
        <p:spPr>
          <a:xfrm>
            <a:off x="1190582" y="7461215"/>
            <a:ext cx="4493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0" cap="none" spc="0" dirty="0">
                <a:ln w="0"/>
                <a:gradFill flip="none" rotWithShape="1">
                  <a:gsLst>
                    <a:gs pos="24000">
                      <a:srgbClr val="FFC000">
                        <a:alpha val="63000"/>
                        <a:lumMod val="78000"/>
                      </a:srgbClr>
                    </a:gs>
                    <a:gs pos="0">
                      <a:srgbClr val="C00000"/>
                    </a:gs>
                    <a:gs pos="52000">
                      <a:srgbClr val="92D050"/>
                    </a:gs>
                    <a:gs pos="79000">
                      <a:srgbClr val="00B0F0"/>
                    </a:gs>
                    <a:gs pos="100000">
                      <a:srgbClr val="002060"/>
                    </a:gs>
                  </a:gsLst>
                  <a:lin ang="0" scaled="1"/>
                  <a:tileRect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HAPPY BIRTHDAY!!</a:t>
            </a:r>
          </a:p>
        </p:txBody>
      </p:sp>
      <p:sp>
        <p:nvSpPr>
          <p:cNvPr id="91" name="四角形: 角を丸くする 90">
            <a:extLst>
              <a:ext uri="{FF2B5EF4-FFF2-40B4-BE49-F238E27FC236}">
                <a16:creationId xmlns:a16="http://schemas.microsoft.com/office/drawing/2014/main" id="{473AD7F7-6166-FDE6-8C28-2D37449F82C3}"/>
              </a:ext>
            </a:extLst>
          </p:cNvPr>
          <p:cNvSpPr/>
          <p:nvPr/>
        </p:nvSpPr>
        <p:spPr>
          <a:xfrm>
            <a:off x="7616353" y="7967585"/>
            <a:ext cx="2448272" cy="446077"/>
          </a:xfrm>
          <a:prstGeom prst="roundRect">
            <a:avLst/>
          </a:prstGeom>
          <a:blipFill dpi="0" rotWithShape="1">
            <a:blip r:embed="rId11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今月の</a:t>
            </a:r>
            <a:r>
              <a:rPr lang="ja-JP" altLang="en-US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ランチメニュー</a:t>
            </a:r>
            <a:endParaRPr lang="en-US" altLang="ja-JP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5B5848B8-4A4A-935F-1FCC-79CB9CE68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4" y="2467263"/>
            <a:ext cx="2333620" cy="175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08BFECED-84B8-AB9E-0809-C874A42A3B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75" y="2469205"/>
            <a:ext cx="2333620" cy="175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2A84832F-3E06-4BA0-F705-1FA6F125AD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12" y="4335211"/>
            <a:ext cx="1979983" cy="148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EA006B2-7857-38A8-D106-9E34EDBEFB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4" y="4335212"/>
            <a:ext cx="1979982" cy="148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9C8C9EBF-EB86-575C-E9AB-139A58C3EC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24" y="4069983"/>
            <a:ext cx="2333620" cy="175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F6FBF4BE-BAC7-5802-A3CA-049509C48A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17" y="2461631"/>
            <a:ext cx="1870957" cy="1403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7BC3F467-E3C4-A0BB-87D4-ACBB7B4A8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35" y="6179152"/>
            <a:ext cx="1730764" cy="1298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758F3BD2-F5A7-1DE1-F0FC-F45A70F262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64" y="6181406"/>
            <a:ext cx="1734981" cy="1301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4642090D-1A45-4029-F9A7-B997B0EF2E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7" y="6185592"/>
            <a:ext cx="1730763" cy="129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18C26173-21BE-7AD8-BFF8-D2C5EBA1CC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5276468" y="6582055"/>
            <a:ext cx="1371735" cy="1116592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id="{FC19E031-E896-9E4C-CD0E-4E88DF05620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18996" r="23922" b="14363"/>
          <a:stretch/>
        </p:blipFill>
        <p:spPr>
          <a:xfrm>
            <a:off x="4442930" y="8118159"/>
            <a:ext cx="1517239" cy="146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4AE4285F-C8E4-78C8-7E0C-4F2D0862FD5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8614" r="14708" b="17399"/>
          <a:stretch/>
        </p:blipFill>
        <p:spPr>
          <a:xfrm>
            <a:off x="2447978" y="8162319"/>
            <a:ext cx="1978298" cy="147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B0F8B1C9-4284-CABB-8617-8D562580549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7883" r="11164" b="5501"/>
          <a:stretch/>
        </p:blipFill>
        <p:spPr>
          <a:xfrm>
            <a:off x="711294" y="8127227"/>
            <a:ext cx="1752710" cy="147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" name="図 93">
            <a:extLst>
              <a:ext uri="{FF2B5EF4-FFF2-40B4-BE49-F238E27FC236}">
                <a16:creationId xmlns:a16="http://schemas.microsoft.com/office/drawing/2014/main" id="{CD2AA3FB-93A2-00CD-6E8F-FE2E33EEC31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53612" y="7605035"/>
            <a:ext cx="1246665" cy="1237861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CDC8B8D3-96C0-E879-6B5C-C9AEFB7086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 flipH="1">
            <a:off x="5377256" y="7591468"/>
            <a:ext cx="1246665" cy="123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4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22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70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87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18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79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38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60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01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7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14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21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08B4D-E64E-4AB0-BF8C-C4D171BD7A6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2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877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南台新聞2月号</Template>
  <TotalTime>2739</TotalTime>
  <Words>74</Words>
  <Application>Microsoft Office PowerPoint</Application>
  <PresentationFormat>画面に合わせる (4:3)</PresentationFormat>
  <Paragraphs>13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UDPゴシック</vt:lpstr>
      <vt:lpstr>HGP教科書体</vt:lpstr>
      <vt:lpstr>HGP創英角ﾎﾟｯﾌﾟ体</vt:lpstr>
      <vt:lpstr>HG創英角ﾎﾟｯﾌﾟ体</vt:lpstr>
      <vt:lpstr>Arial</vt:lpstr>
      <vt:lpstr>Calibri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相模原デイサービス 南台</dc:creator>
  <cp:lastModifiedBy>南台 相模原デイサービス</cp:lastModifiedBy>
  <cp:revision>220</cp:revision>
  <cp:lastPrinted>2024-04-05T06:19:54Z</cp:lastPrinted>
  <dcterms:created xsi:type="dcterms:W3CDTF">2022-02-22T07:39:39Z</dcterms:created>
  <dcterms:modified xsi:type="dcterms:W3CDTF">2024-04-05T06:22:37Z</dcterms:modified>
</cp:coreProperties>
</file>