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DE1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00" autoAdjust="0"/>
    <p:restoredTop sz="94660"/>
  </p:normalViewPr>
  <p:slideViewPr>
    <p:cSldViewPr snapToGrid="0">
      <p:cViewPr>
        <p:scale>
          <a:sx n="50" d="100"/>
          <a:sy n="50" d="100"/>
        </p:scale>
        <p:origin x="624"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73" d="100"/>
          <a:sy n="173" d="100"/>
        </p:scale>
        <p:origin x="792" y="84"/>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9356" cy="495208"/>
          </a:xfrm>
          <a:prstGeom prst="rect">
            <a:avLst/>
          </a:prstGeom>
        </p:spPr>
        <p:txBody>
          <a:bodyPr vert="horz" lIns="90743" tIns="45371" rIns="90743" bIns="4537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834" y="1"/>
            <a:ext cx="2919356" cy="495208"/>
          </a:xfrm>
          <a:prstGeom prst="rect">
            <a:avLst/>
          </a:prstGeom>
        </p:spPr>
        <p:txBody>
          <a:bodyPr vert="horz" lIns="90743" tIns="45371" rIns="90743" bIns="45371" rtlCol="0"/>
          <a:lstStyle>
            <a:lvl1pPr algn="r">
              <a:defRPr sz="1200"/>
            </a:lvl1pPr>
          </a:lstStyle>
          <a:p>
            <a:fld id="{CFBFFCA7-880D-4E5A-B963-C34B37AB8385}" type="datetimeFigureOut">
              <a:rPr kumimoji="1" lang="ja-JP" altLang="en-US" smtClean="0"/>
              <a:t>2024/1/27</a:t>
            </a:fld>
            <a:endParaRPr kumimoji="1" lang="ja-JP" altLang="en-US"/>
          </a:p>
        </p:txBody>
      </p:sp>
      <p:sp>
        <p:nvSpPr>
          <p:cNvPr id="6" name="フッター プレースホルダー 5"/>
          <p:cNvSpPr>
            <a:spLocks noGrp="1"/>
          </p:cNvSpPr>
          <p:nvPr>
            <p:ph type="ftr" sz="quarter" idx="4"/>
          </p:nvPr>
        </p:nvSpPr>
        <p:spPr>
          <a:xfrm>
            <a:off x="0" y="9371105"/>
            <a:ext cx="2919356" cy="495208"/>
          </a:xfrm>
          <a:prstGeom prst="rect">
            <a:avLst/>
          </a:prstGeom>
        </p:spPr>
        <p:txBody>
          <a:bodyPr vert="horz" lIns="90743" tIns="45371" rIns="90743" bIns="4537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834" y="9371105"/>
            <a:ext cx="2919356" cy="495208"/>
          </a:xfrm>
          <a:prstGeom prst="rect">
            <a:avLst/>
          </a:prstGeom>
        </p:spPr>
        <p:txBody>
          <a:bodyPr vert="horz" lIns="90743" tIns="45371" rIns="90743" bIns="45371" rtlCol="0" anchor="b"/>
          <a:lstStyle>
            <a:lvl1pPr algn="r">
              <a:defRPr sz="1200"/>
            </a:lvl1pPr>
          </a:lstStyle>
          <a:p>
            <a:fld id="{AEF985A6-ACDC-4D12-818E-83731EBF4868}" type="slidenum">
              <a:rPr kumimoji="1" lang="ja-JP" altLang="en-US" smtClean="0"/>
              <a:t>‹#›</a:t>
            </a:fld>
            <a:endParaRPr kumimoji="1" lang="ja-JP" altLang="en-US"/>
          </a:p>
        </p:txBody>
      </p:sp>
    </p:spTree>
    <p:extLst>
      <p:ext uri="{BB962C8B-B14F-4D97-AF65-F5344CB8AC3E}">
        <p14:creationId xmlns:p14="http://schemas.microsoft.com/office/powerpoint/2010/main" val="10590367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eg"/><Relationship Id="rId18" Type="http://schemas.openxmlformats.org/officeDocument/2006/relationships/image" Target="../media/image16.jpg"/><Relationship Id="rId26" Type="http://schemas.openxmlformats.org/officeDocument/2006/relationships/image" Target="../media/image24.jpeg"/><Relationship Id="rId39" Type="http://schemas.openxmlformats.org/officeDocument/2006/relationships/image" Target="../media/image35.jpeg"/><Relationship Id="rId3" Type="http://schemas.openxmlformats.org/officeDocument/2006/relationships/image" Target="../media/image1.jpeg"/><Relationship Id="rId21" Type="http://schemas.openxmlformats.org/officeDocument/2006/relationships/image" Target="../media/image19.jpg"/><Relationship Id="rId34" Type="http://schemas.openxmlformats.org/officeDocument/2006/relationships/hyperlink" Target="https://www.flickr.com/photos/kanonn/3203523648/" TargetMode="External"/><Relationship Id="rId7" Type="http://schemas.openxmlformats.org/officeDocument/2006/relationships/image" Target="../media/image5.jpg"/><Relationship Id="rId12" Type="http://schemas.openxmlformats.org/officeDocument/2006/relationships/image" Target="../media/image10.jpeg"/><Relationship Id="rId17" Type="http://schemas.openxmlformats.org/officeDocument/2006/relationships/image" Target="../media/image15.png"/><Relationship Id="rId25" Type="http://schemas.openxmlformats.org/officeDocument/2006/relationships/image" Target="../media/image23.jpeg"/><Relationship Id="rId33" Type="http://schemas.openxmlformats.org/officeDocument/2006/relationships/image" Target="../media/image31.jpg"/><Relationship Id="rId38" Type="http://schemas.openxmlformats.org/officeDocument/2006/relationships/image" Target="../media/image34.jpeg"/><Relationship Id="rId2" Type="http://schemas.openxmlformats.org/officeDocument/2006/relationships/slide" Target="../slides/slide1.xml"/><Relationship Id="rId16" Type="http://schemas.openxmlformats.org/officeDocument/2006/relationships/image" Target="../media/image14.png"/><Relationship Id="rId20" Type="http://schemas.openxmlformats.org/officeDocument/2006/relationships/image" Target="../media/image18.jpg"/><Relationship Id="rId29" Type="http://schemas.openxmlformats.org/officeDocument/2006/relationships/image" Target="../media/image27.jpeg"/><Relationship Id="rId1" Type="http://schemas.openxmlformats.org/officeDocument/2006/relationships/notesMaster" Target="../notesMasters/notesMaster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jpeg"/><Relationship Id="rId32" Type="http://schemas.openxmlformats.org/officeDocument/2006/relationships/image" Target="../media/image30.jpeg"/><Relationship Id="rId37" Type="http://schemas.openxmlformats.org/officeDocument/2006/relationships/image" Target="../media/image33.jpeg"/><Relationship Id="rId5" Type="http://schemas.openxmlformats.org/officeDocument/2006/relationships/image" Target="../media/image3.png"/><Relationship Id="rId15" Type="http://schemas.openxmlformats.org/officeDocument/2006/relationships/image" Target="../media/image13.jpg"/><Relationship Id="rId23" Type="http://schemas.openxmlformats.org/officeDocument/2006/relationships/image" Target="../media/image21.jpeg"/><Relationship Id="rId28" Type="http://schemas.openxmlformats.org/officeDocument/2006/relationships/image" Target="../media/image26.jpeg"/><Relationship Id="rId36" Type="http://schemas.openxmlformats.org/officeDocument/2006/relationships/hyperlink" Target="https://www.publicdomainpictures.net/jp/view-image.php?image=6562&amp;picture=" TargetMode="External"/><Relationship Id="rId10" Type="http://schemas.openxmlformats.org/officeDocument/2006/relationships/image" Target="../media/image8.jpg"/><Relationship Id="rId19" Type="http://schemas.openxmlformats.org/officeDocument/2006/relationships/image" Target="../media/image17.jpg"/><Relationship Id="rId31" Type="http://schemas.openxmlformats.org/officeDocument/2006/relationships/image" Target="../media/image29.jpe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png"/><Relationship Id="rId30" Type="http://schemas.openxmlformats.org/officeDocument/2006/relationships/image" Target="../media/image28.jpeg"/><Relationship Id="rId35" Type="http://schemas.openxmlformats.org/officeDocument/2006/relationships/image" Target="../media/image32.jpg"/></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Text Box 34">
            <a:extLst>
              <a:ext uri="{FF2B5EF4-FFF2-40B4-BE49-F238E27FC236}">
                <a16:creationId xmlns:a16="http://schemas.microsoft.com/office/drawing/2014/main" id="{6E04C6DA-015D-9640-637C-90C90A9909A7}"/>
              </a:ext>
            </a:extLst>
          </p:cNvPr>
          <p:cNvSpPr txBox="1">
            <a:spLocks noChangeArrowheads="1"/>
          </p:cNvSpPr>
          <p:nvPr/>
        </p:nvSpPr>
        <p:spPr bwMode="auto">
          <a:xfrm>
            <a:off x="172103" y="4588509"/>
            <a:ext cx="5281736" cy="1176587"/>
          </a:xfrm>
          <a:prstGeom prst="rect">
            <a:avLst/>
          </a:prstGeom>
          <a:solidFill>
            <a:schemeClr val="bg1"/>
          </a:solidFill>
          <a:ln>
            <a:headEnd/>
            <a:tailEnd/>
          </a:ln>
        </p:spPr>
        <p:style>
          <a:lnRef idx="2">
            <a:schemeClr val="dk1"/>
          </a:lnRef>
          <a:fillRef idx="1">
            <a:schemeClr val="lt1"/>
          </a:fillRef>
          <a:effectRef idx="0">
            <a:schemeClr val="dk1"/>
          </a:effectRef>
          <a:fontRef idx="minor">
            <a:schemeClr val="dk1"/>
          </a:fontRef>
        </p:style>
        <p:txBody>
          <a:bodyPr vert="wordArtVertRtl" wrap="square" lIns="0" tIns="107986" rIns="27222" bIns="107986"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chemeClr val="tx1"/>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1000" dirty="0">
                <a:solidFill>
                  <a:schemeClr val="tx1"/>
                </a:solidFill>
                <a:latin typeface="HGS創英角ﾎﾟｯﾌﾟ体" panose="040B0A00000000000000" pitchFamily="50" charset="-128"/>
                <a:ea typeface="HGS創英角ﾎﾟｯﾌﾟ体" panose="040B0A00000000000000" pitchFamily="50" charset="-128"/>
              </a:rPr>
              <a:t>　</a:t>
            </a:r>
            <a:endParaRPr lang="en-US" altLang="ja-JP" sz="1000" dirty="0">
              <a:solidFill>
                <a:srgbClr val="FF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1000" dirty="0">
                <a:solidFill>
                  <a:srgbClr val="000000"/>
                </a:solidFill>
                <a:latin typeface="HGS創英角ﾎﾟｯﾌﾟ体" panose="040B0A00000000000000" pitchFamily="50" charset="-128"/>
                <a:ea typeface="HGS創英角ﾎﾟｯﾌﾟ体" panose="040B0A00000000000000" pitchFamily="50" charset="-128"/>
              </a:rPr>
              <a:t>　</a:t>
            </a: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1000" dirty="0">
                <a:solidFill>
                  <a:srgbClr val="000000"/>
                </a:solidFill>
                <a:latin typeface="HGS創英角ﾎﾟｯﾌﾟ体" panose="040B0A00000000000000" pitchFamily="50" charset="-128"/>
                <a:ea typeface="HGS創英角ﾎﾟｯﾌﾟ体" panose="040B0A00000000000000" pitchFamily="50" charset="-128"/>
              </a:rPr>
              <a:t>　　</a:t>
            </a: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32" name="Text Box 24"/>
          <p:cNvSpPr txBox="1">
            <a:spLocks noChangeArrowheads="1"/>
          </p:cNvSpPr>
          <p:nvPr/>
        </p:nvSpPr>
        <p:spPr bwMode="auto">
          <a:xfrm>
            <a:off x="230357" y="138166"/>
            <a:ext cx="525294" cy="232509"/>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2" tIns="18149"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900" dirty="0">
                <a:solidFill>
                  <a:srgbClr val="000000"/>
                </a:solidFill>
                <a:latin typeface="ＭＳ Ｐ明朝"/>
                <a:ea typeface="ＭＳ Ｐ明朝"/>
              </a:rPr>
              <a:t>第</a:t>
            </a:r>
            <a:r>
              <a:rPr lang="en-US" altLang="ja-JP" sz="900" dirty="0">
                <a:solidFill>
                  <a:srgbClr val="000000"/>
                </a:solidFill>
                <a:latin typeface="ＭＳ Ｐ明朝"/>
                <a:ea typeface="ＭＳ Ｐ明朝"/>
              </a:rPr>
              <a:t>112</a:t>
            </a:r>
            <a:r>
              <a:rPr lang="ja-JP" altLang="en-US" sz="900" dirty="0">
                <a:solidFill>
                  <a:srgbClr val="000000"/>
                </a:solidFill>
                <a:latin typeface="ＭＳ Ｐ明朝"/>
                <a:ea typeface="ＭＳ Ｐ明朝"/>
              </a:rPr>
              <a:t>号</a:t>
            </a:r>
          </a:p>
        </p:txBody>
      </p:sp>
      <p:sp>
        <p:nvSpPr>
          <p:cNvPr id="33" name="Text Box 25"/>
          <p:cNvSpPr txBox="1">
            <a:spLocks noChangeArrowheads="1"/>
          </p:cNvSpPr>
          <p:nvPr/>
        </p:nvSpPr>
        <p:spPr bwMode="auto">
          <a:xfrm>
            <a:off x="2447196" y="126046"/>
            <a:ext cx="1891229" cy="232509"/>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2" tIns="18149" rIns="2722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dirty="0">
                <a:solidFill>
                  <a:srgbClr val="000000"/>
                </a:solidFill>
                <a:latin typeface="ＭＳ Ｐ明朝"/>
                <a:ea typeface="ＭＳ Ｐ明朝"/>
              </a:rPr>
              <a:t>デイサービス月間新聞</a:t>
            </a:r>
          </a:p>
        </p:txBody>
      </p:sp>
      <p:sp>
        <p:nvSpPr>
          <p:cNvPr id="34" name="Text Box 26"/>
          <p:cNvSpPr txBox="1">
            <a:spLocks noChangeArrowheads="1"/>
          </p:cNvSpPr>
          <p:nvPr/>
        </p:nvSpPr>
        <p:spPr bwMode="auto">
          <a:xfrm>
            <a:off x="5473239" y="94312"/>
            <a:ext cx="880911" cy="219473"/>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18149" rIns="2722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a:defRPr sz="1000"/>
            </a:pPr>
            <a:r>
              <a:rPr lang="ja-JP" altLang="en-US" sz="900" dirty="0">
                <a:solidFill>
                  <a:srgbClr val="000000"/>
                </a:solidFill>
                <a:latin typeface="ＭＳ Ｐ明朝"/>
                <a:ea typeface="ＭＳ Ｐ明朝"/>
              </a:rPr>
              <a:t>令和</a:t>
            </a:r>
            <a:r>
              <a:rPr lang="en-US" altLang="ja-JP" sz="900" dirty="0">
                <a:solidFill>
                  <a:srgbClr val="000000"/>
                </a:solidFill>
                <a:latin typeface="ＭＳ Ｐ明朝"/>
                <a:ea typeface="ＭＳ Ｐ明朝"/>
              </a:rPr>
              <a:t>6</a:t>
            </a:r>
            <a:r>
              <a:rPr lang="ja-JP" altLang="en-US" sz="900" dirty="0">
                <a:solidFill>
                  <a:srgbClr val="000000"/>
                </a:solidFill>
                <a:latin typeface="ＭＳ Ｐ明朝"/>
                <a:ea typeface="ＭＳ Ｐ明朝"/>
              </a:rPr>
              <a:t>年</a:t>
            </a:r>
            <a:r>
              <a:rPr lang="en-US" altLang="ja-JP" sz="900" dirty="0">
                <a:solidFill>
                  <a:srgbClr val="000000"/>
                </a:solidFill>
                <a:latin typeface="ＭＳ Ｐ明朝"/>
                <a:ea typeface="ＭＳ Ｐ明朝"/>
              </a:rPr>
              <a:t>2</a:t>
            </a:r>
            <a:r>
              <a:rPr lang="ja-JP" altLang="en-US" sz="900" dirty="0">
                <a:solidFill>
                  <a:srgbClr val="000000"/>
                </a:solidFill>
                <a:latin typeface="ＭＳ Ｐ明朝"/>
                <a:ea typeface="ＭＳ Ｐ明朝"/>
              </a:rPr>
              <a:t>月</a:t>
            </a:r>
            <a:r>
              <a:rPr lang="en-US" altLang="ja-JP" sz="900" dirty="0">
                <a:solidFill>
                  <a:srgbClr val="000000"/>
                </a:solidFill>
                <a:latin typeface="ＭＳ Ｐ明朝"/>
                <a:ea typeface="ＭＳ Ｐ明朝"/>
              </a:rPr>
              <a:t>1</a:t>
            </a:r>
            <a:r>
              <a:rPr lang="ja-JP" altLang="en-US" sz="900" dirty="0">
                <a:solidFill>
                  <a:srgbClr val="000000"/>
                </a:solidFill>
                <a:latin typeface="ＭＳ Ｐ明朝"/>
                <a:ea typeface="ＭＳ Ｐ明朝"/>
              </a:rPr>
              <a:t>日</a:t>
            </a:r>
            <a:endParaRPr lang="en-US" altLang="ja-JP" sz="900" dirty="0">
              <a:solidFill>
                <a:srgbClr val="000000"/>
              </a:solidFill>
              <a:latin typeface="ＭＳ Ｐ明朝"/>
              <a:ea typeface="ＭＳ Ｐ明朝"/>
            </a:endParaRPr>
          </a:p>
        </p:txBody>
      </p:sp>
      <p:sp>
        <p:nvSpPr>
          <p:cNvPr id="35" name="Text Box 27" descr="5%"/>
          <p:cNvSpPr txBox="1">
            <a:spLocks noChangeArrowheads="1"/>
          </p:cNvSpPr>
          <p:nvPr/>
        </p:nvSpPr>
        <p:spPr bwMode="auto">
          <a:xfrm>
            <a:off x="5500792" y="256632"/>
            <a:ext cx="914446" cy="4500361"/>
          </a:xfrm>
          <a:prstGeom prst="rect">
            <a:avLst/>
          </a:prstGeom>
          <a:pattFill prst="pct5">
            <a:fgClr>
              <a:srgbClr val="000000"/>
            </a:fgClr>
            <a:bgClr>
              <a:srgbClr val="FFFFFF"/>
            </a:bgClr>
          </a:pattFill>
          <a:ln w="9525" algn="ctr">
            <a:solidFill>
              <a:srgbClr xmlns:mc="http://schemas.openxmlformats.org/markup-compatibility/2006" xmlns:a14="http://schemas.microsoft.com/office/drawing/2010/main" val="000000" mc:Ignorable="a14" a14:legacySpreadsheetColorIndex="6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90743" tIns="0" rIns="90743"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3600" b="1" dirty="0">
                <a:solidFill>
                  <a:srgbClr val="000000"/>
                </a:solidFill>
                <a:latin typeface="ＭＳ Ｐゴシック"/>
                <a:ea typeface="ＭＳ Ｐゴシック"/>
              </a:rPr>
              <a:t>DS</a:t>
            </a:r>
            <a:r>
              <a:rPr lang="ja-JP" altLang="en-US" sz="3600" b="1" dirty="0">
                <a:solidFill>
                  <a:srgbClr val="000000"/>
                </a:solidFill>
                <a:latin typeface="ＭＳ Ｐゴシック"/>
                <a:ea typeface="ＭＳ Ｐゴシック"/>
              </a:rPr>
              <a:t>小松原新聞</a:t>
            </a:r>
          </a:p>
        </p:txBody>
      </p:sp>
      <p:sp>
        <p:nvSpPr>
          <p:cNvPr id="36" name="Text Box 28"/>
          <p:cNvSpPr txBox="1">
            <a:spLocks noChangeArrowheads="1"/>
          </p:cNvSpPr>
          <p:nvPr/>
        </p:nvSpPr>
        <p:spPr bwMode="auto">
          <a:xfrm>
            <a:off x="5484766" y="4802631"/>
            <a:ext cx="1023855" cy="831355"/>
          </a:xfrm>
          <a:prstGeom prst="rect">
            <a:avLst/>
          </a:prstGeom>
          <a:noFill/>
          <a:ln w="9525" algn="ctr">
            <a:solidFill>
              <a:srgbClr xmlns:mc="http://schemas.openxmlformats.org/markup-compatibility/2006" xmlns:a14="http://schemas.microsoft.com/office/drawing/2010/main" val="000000" mc:Ignorable="a14" a14:legacySpreadsheetColorIndex="8"/>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2" tIns="18149" rIns="27222" bIns="18149"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93"/>
              </a:lnSpc>
              <a:defRPr sz="1000"/>
            </a:pPr>
            <a:r>
              <a:rPr lang="ja-JP" altLang="en-US" sz="900" dirty="0">
                <a:solidFill>
                  <a:srgbClr val="000000"/>
                </a:solidFill>
                <a:latin typeface="ＭＳ Ｐ明朝"/>
                <a:ea typeface="ＭＳ Ｐ明朝"/>
              </a:rPr>
              <a:t>第</a:t>
            </a:r>
            <a:r>
              <a:rPr lang="en-US" altLang="ja-JP" sz="900" dirty="0">
                <a:solidFill>
                  <a:srgbClr val="000000"/>
                </a:solidFill>
                <a:latin typeface="ＭＳ Ｐ明朝"/>
                <a:ea typeface="ＭＳ Ｐ明朝"/>
              </a:rPr>
              <a:t>112</a:t>
            </a:r>
            <a:r>
              <a:rPr lang="ja-JP" altLang="en-US" sz="900" dirty="0">
                <a:solidFill>
                  <a:srgbClr val="000000"/>
                </a:solidFill>
                <a:latin typeface="ＭＳ Ｐ明朝"/>
                <a:ea typeface="ＭＳ Ｐ明朝"/>
              </a:rPr>
              <a:t>号</a:t>
            </a:r>
          </a:p>
          <a:p>
            <a:pPr algn="ctr">
              <a:lnSpc>
                <a:spcPts val="1092"/>
              </a:lnSpc>
              <a:defRPr sz="1000"/>
            </a:pPr>
            <a:r>
              <a:rPr lang="ja-JP" altLang="en-US" sz="900" dirty="0">
                <a:solidFill>
                  <a:srgbClr val="000000"/>
                </a:solidFill>
                <a:latin typeface="ＭＳ Ｐ明朝"/>
                <a:ea typeface="ＭＳ Ｐ明朝"/>
              </a:rPr>
              <a:t>発行所</a:t>
            </a:r>
          </a:p>
          <a:p>
            <a:pPr algn="ctr">
              <a:lnSpc>
                <a:spcPts val="993"/>
              </a:lnSpc>
              <a:defRPr sz="1000"/>
            </a:pPr>
            <a:r>
              <a:rPr lang="ja-JP" altLang="en-US" sz="900" dirty="0">
                <a:solidFill>
                  <a:srgbClr val="000000"/>
                </a:solidFill>
                <a:latin typeface="ＭＳ Ｐ明朝"/>
                <a:ea typeface="ＭＳ Ｐ明朝"/>
              </a:rPr>
              <a:t>座間デイサービス</a:t>
            </a:r>
            <a:endParaRPr lang="en-US" altLang="ja-JP" sz="900" dirty="0">
              <a:solidFill>
                <a:srgbClr val="000000"/>
              </a:solidFill>
              <a:latin typeface="ＭＳ Ｐ明朝"/>
              <a:ea typeface="ＭＳ Ｐ明朝"/>
            </a:endParaRPr>
          </a:p>
          <a:p>
            <a:pPr algn="ctr">
              <a:lnSpc>
                <a:spcPts val="993"/>
              </a:lnSpc>
              <a:defRPr sz="1000"/>
            </a:pPr>
            <a:r>
              <a:rPr lang="ja-JP" altLang="en-US" sz="900" dirty="0">
                <a:solidFill>
                  <a:srgbClr val="000000"/>
                </a:solidFill>
                <a:latin typeface="ＭＳ Ｐ明朝"/>
                <a:ea typeface="ＭＳ Ｐ明朝"/>
              </a:rPr>
              <a:t>小松原</a:t>
            </a:r>
          </a:p>
        </p:txBody>
      </p:sp>
      <p:sp>
        <p:nvSpPr>
          <p:cNvPr id="40" name="Text Box 32"/>
          <p:cNvSpPr txBox="1">
            <a:spLocks noChangeArrowheads="1"/>
          </p:cNvSpPr>
          <p:nvPr/>
        </p:nvSpPr>
        <p:spPr bwMode="auto">
          <a:xfrm>
            <a:off x="4879263" y="1637247"/>
            <a:ext cx="583612" cy="2010901"/>
          </a:xfrm>
          <a:prstGeom prst="rect">
            <a:avLst/>
          </a:prstGeom>
          <a:noFill/>
          <a:ln w="9525" algn="ctr">
            <a:solidFill>
              <a:srgbClr xmlns:mc="http://schemas.openxmlformats.org/markup-compatibility/2006" xmlns:a14="http://schemas.microsoft.com/office/drawing/2010/main" val="000000" mc:Ignorable="a14" a14:legacySpreadsheetColorIndex="64"/>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54446" tIns="0" rIns="54446"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ja-JP" altLang="en-US" sz="800" b="1" dirty="0">
                <a:latin typeface="HGP創英角ｺﾞｼｯｸUB" panose="020B0A00000000000000" pitchFamily="50" charset="-128"/>
                <a:ea typeface="HGP創英角ｺﾞｼｯｸUB" panose="020B0A00000000000000" pitchFamily="50" charset="-128"/>
              </a:rPr>
              <a:t>二月（如月・きさらぎ）</a:t>
            </a:r>
          </a:p>
        </p:txBody>
      </p:sp>
      <p:sp>
        <p:nvSpPr>
          <p:cNvPr id="52" name="Rectangle 53"/>
          <p:cNvSpPr>
            <a:spLocks noChangeArrowheads="1"/>
          </p:cNvSpPr>
          <p:nvPr/>
        </p:nvSpPr>
        <p:spPr bwMode="auto">
          <a:xfrm>
            <a:off x="87523" y="116661"/>
            <a:ext cx="6520922" cy="9643640"/>
          </a:xfrm>
          <a:prstGeom prst="rect">
            <a:avLst/>
          </a:prstGeom>
          <a:noFill/>
          <a:ln w="3175" algn="ctr">
            <a:solidFill>
              <a:srgbClr xmlns:mc="http://schemas.openxmlformats.org/markup-compatibility/2006" xmlns:a14="http://schemas.microsoft.com/office/drawing/2010/main" val="000000" mc:Ignorable="a14" a14:legacySpreadsheetColorIndex="64"/>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43" tIns="45371" rIns="90743" bIns="45371"/>
          <a:lstStyle/>
          <a:p>
            <a:endParaRPr lang="ja-JP" altLang="en-US"/>
          </a:p>
        </p:txBody>
      </p:sp>
      <p:sp>
        <p:nvSpPr>
          <p:cNvPr id="7" name="テキスト ボックス 6"/>
          <p:cNvSpPr txBox="1"/>
          <p:nvPr/>
        </p:nvSpPr>
        <p:spPr>
          <a:xfrm>
            <a:off x="6165134" y="302013"/>
            <a:ext cx="353919" cy="1170888"/>
          </a:xfrm>
          <a:prstGeom prst="rect">
            <a:avLst/>
          </a:prstGeom>
          <a:noFill/>
        </p:spPr>
        <p:txBody>
          <a:bodyPr vert="eaVert" wrap="square" lIns="91428" tIns="45714" rIns="91428" bIns="45714" rtlCol="0">
            <a:spAutoFit/>
          </a:bodyPr>
          <a:lstStyle/>
          <a:p>
            <a:r>
              <a:rPr lang="ja-JP" altLang="en-US" sz="1100" dirty="0">
                <a:latin typeface="HG創英角ﾎﾟｯﾌﾟ体" panose="040B0A09000000000000" pitchFamily="49" charset="-128"/>
                <a:ea typeface="HG創英角ﾎﾟｯﾌﾟ体" panose="040B0A09000000000000" pitchFamily="49" charset="-128"/>
              </a:rPr>
              <a:t>　デイサービス</a:t>
            </a:r>
          </a:p>
        </p:txBody>
      </p:sp>
      <p:pic>
        <p:nvPicPr>
          <p:cNvPr id="50" name="図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978" y="2461095"/>
            <a:ext cx="46862" cy="45719"/>
          </a:xfrm>
          <a:prstGeom prst="rect">
            <a:avLst/>
          </a:prstGeom>
        </p:spPr>
      </p:pic>
      <p:sp>
        <p:nvSpPr>
          <p:cNvPr id="3" name="AutoShape 2" descr="「誕生日 イラスト」の画像検索結果">
            <a:extLst>
              <a:ext uri="{FF2B5EF4-FFF2-40B4-BE49-F238E27FC236}">
                <a16:creationId xmlns:a16="http://schemas.microsoft.com/office/drawing/2014/main" id="{DC6B0195-37A4-4E40-9D6E-7C4495050C1C}"/>
              </a:ext>
            </a:extLst>
          </p:cNvPr>
          <p:cNvSpPr>
            <a:spLocks noChangeAspect="1" noChangeArrowheads="1"/>
          </p:cNvSpPr>
          <p:nvPr/>
        </p:nvSpPr>
        <p:spPr bwMode="auto">
          <a:xfrm>
            <a:off x="3214689" y="4779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ja-JP" altLang="en-US"/>
          </a:p>
        </p:txBody>
      </p:sp>
      <p:sp>
        <p:nvSpPr>
          <p:cNvPr id="4" name="AutoShape 4" descr="「誕生日 イラスト」の画像検索結果">
            <a:extLst>
              <a:ext uri="{FF2B5EF4-FFF2-40B4-BE49-F238E27FC236}">
                <a16:creationId xmlns:a16="http://schemas.microsoft.com/office/drawing/2014/main" id="{FDDC6D00-2FEC-4C9C-8534-BAF18699BD53}"/>
              </a:ext>
            </a:extLst>
          </p:cNvPr>
          <p:cNvSpPr>
            <a:spLocks noChangeAspect="1" noChangeArrowheads="1"/>
          </p:cNvSpPr>
          <p:nvPr/>
        </p:nvSpPr>
        <p:spPr bwMode="auto">
          <a:xfrm>
            <a:off x="3547569" y="55513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ja-JP" altLang="en-US"/>
          </a:p>
        </p:txBody>
      </p:sp>
      <p:sp>
        <p:nvSpPr>
          <p:cNvPr id="21" name="テキスト ボックス 20"/>
          <p:cNvSpPr txBox="1"/>
          <p:nvPr/>
        </p:nvSpPr>
        <p:spPr>
          <a:xfrm>
            <a:off x="2626995" y="8213029"/>
            <a:ext cx="338530" cy="855727"/>
          </a:xfrm>
          <a:prstGeom prst="rect">
            <a:avLst/>
          </a:prstGeom>
          <a:noFill/>
        </p:spPr>
        <p:txBody>
          <a:bodyPr vert="eaVert" wrap="square" lIns="91428" tIns="45714" rIns="91428" bIns="45714" rtlCol="0">
            <a:spAutoFit/>
          </a:bodyPr>
          <a:lstStyle/>
          <a:p>
            <a:r>
              <a:rPr lang="ja-JP" altLang="en-US" sz="1000" dirty="0">
                <a:latin typeface="HGP創英角ﾎﾟｯﾌﾟ体" panose="040B0A00000000000000" pitchFamily="50" charset="-128"/>
                <a:ea typeface="HGP創英角ﾎﾟｯﾌﾟ体" panose="040B0A00000000000000" pitchFamily="50" charset="-128"/>
              </a:rPr>
              <a:t>手作りおやつ</a:t>
            </a:r>
            <a:endParaRPr lang="en-US" altLang="ja-JP" sz="1000" dirty="0">
              <a:latin typeface="HGP創英角ﾎﾟｯﾌﾟ体" panose="040B0A00000000000000" pitchFamily="50" charset="-128"/>
              <a:ea typeface="HGP創英角ﾎﾟｯﾌﾟ体" panose="040B0A00000000000000" pitchFamily="50" charset="-128"/>
            </a:endParaRPr>
          </a:p>
        </p:txBody>
      </p:sp>
      <p:sp>
        <p:nvSpPr>
          <p:cNvPr id="30" name="正方形/長方形 29">
            <a:extLst>
              <a:ext uri="{FF2B5EF4-FFF2-40B4-BE49-F238E27FC236}">
                <a16:creationId xmlns:a16="http://schemas.microsoft.com/office/drawing/2014/main" id="{1F22FF4B-A870-485A-B529-3A5755124D43}"/>
              </a:ext>
            </a:extLst>
          </p:cNvPr>
          <p:cNvSpPr/>
          <p:nvPr/>
        </p:nvSpPr>
        <p:spPr>
          <a:xfrm>
            <a:off x="151244" y="4588509"/>
            <a:ext cx="292364" cy="1219479"/>
          </a:xfrm>
          <a:prstGeom prst="rect">
            <a:avLst/>
          </a:prstGeom>
        </p:spPr>
        <p:txBody>
          <a:bodyPr vert="eaVert" wrap="square" lIns="91428" tIns="45714" rIns="91428" bIns="45714">
            <a:spAutoFit/>
          </a:bodyPr>
          <a:lstStyle/>
          <a:p>
            <a:pPr>
              <a:defRPr sz="1000"/>
            </a:pPr>
            <a:r>
              <a:rPr lang="ja-JP" altLang="en-US" sz="700" dirty="0">
                <a:solidFill>
                  <a:srgbClr val="000000"/>
                </a:solidFill>
                <a:latin typeface="HGS創英角ﾎﾟｯﾌﾟ体" panose="040B0A00000000000000" pitchFamily="50" charset="-128"/>
                <a:ea typeface="HGS創英角ﾎﾟｯﾌﾟ体" panose="040B0A00000000000000" pitchFamily="50" charset="-128"/>
              </a:rPr>
              <a:t>皆でボール体操しています</a:t>
            </a:r>
            <a:endParaRPr lang="en-US" altLang="ja-JP" sz="7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58" name="テキスト ボックス 57"/>
          <p:cNvSpPr txBox="1"/>
          <p:nvPr/>
        </p:nvSpPr>
        <p:spPr>
          <a:xfrm>
            <a:off x="6095648" y="7840991"/>
            <a:ext cx="400085" cy="1887684"/>
          </a:xfrm>
          <a:prstGeom prst="rect">
            <a:avLst/>
          </a:prstGeom>
          <a:noFill/>
        </p:spPr>
        <p:txBody>
          <a:bodyPr vert="eaVert" wrap="none" lIns="91428" tIns="45714" rIns="91428" bIns="45714" rtlCol="0">
            <a:spAutoFit/>
          </a:bodyPr>
          <a:lstStyle/>
          <a:p>
            <a:r>
              <a:rPr lang="ja-JP" altLang="en-US" sz="1400" b="1" dirty="0">
                <a:latin typeface="HGP創英角ﾎﾟｯﾌﾟ体" panose="040B0A00000000000000" pitchFamily="50" charset="-128"/>
                <a:ea typeface="HGP創英角ﾎﾟｯﾌﾟ体" panose="040B0A00000000000000" pitchFamily="50" charset="-128"/>
              </a:rPr>
              <a:t>昼食とおやつのご紹介</a:t>
            </a:r>
          </a:p>
        </p:txBody>
      </p:sp>
      <p:sp>
        <p:nvSpPr>
          <p:cNvPr id="60" name="テキスト ボックス 59"/>
          <p:cNvSpPr txBox="1"/>
          <p:nvPr/>
        </p:nvSpPr>
        <p:spPr>
          <a:xfrm>
            <a:off x="5741110" y="8256275"/>
            <a:ext cx="338530" cy="726992"/>
          </a:xfrm>
          <a:prstGeom prst="rect">
            <a:avLst/>
          </a:prstGeom>
          <a:noFill/>
        </p:spPr>
        <p:txBody>
          <a:bodyPr vert="eaVert" wrap="square" lIns="91428" tIns="45714" rIns="91428" bIns="45714" rtlCol="0">
            <a:spAutoFit/>
          </a:bodyPr>
          <a:lstStyle/>
          <a:p>
            <a:r>
              <a:rPr lang="ja-JP" altLang="en-US" sz="1000" dirty="0">
                <a:latin typeface="HGP創英角ﾎﾟｯﾌﾟ体" panose="040B0A00000000000000" pitchFamily="50" charset="-128"/>
                <a:ea typeface="HGP創英角ﾎﾟｯﾌﾟ体" panose="040B0A00000000000000" pitchFamily="50" charset="-128"/>
              </a:rPr>
              <a:t>今月の昼食　</a:t>
            </a:r>
            <a:endParaRPr lang="en-US" altLang="ja-JP" sz="1000" dirty="0">
              <a:latin typeface="HGP創英角ﾎﾟｯﾌﾟ体" panose="040B0A00000000000000" pitchFamily="50" charset="-128"/>
              <a:ea typeface="HGP創英角ﾎﾟｯﾌﾟ体" panose="040B0A00000000000000" pitchFamily="50" charset="-128"/>
            </a:endParaRPr>
          </a:p>
        </p:txBody>
      </p:sp>
      <p:sp>
        <p:nvSpPr>
          <p:cNvPr id="37" name="Text Box 29"/>
          <p:cNvSpPr txBox="1">
            <a:spLocks noChangeArrowheads="1"/>
          </p:cNvSpPr>
          <p:nvPr/>
        </p:nvSpPr>
        <p:spPr bwMode="auto">
          <a:xfrm>
            <a:off x="5527297" y="5722680"/>
            <a:ext cx="995527" cy="2031721"/>
          </a:xfrm>
          <a:prstGeom prst="rect">
            <a:avLst/>
          </a:prstGeom>
          <a:solidFill>
            <a:srgbClr xmlns:mc="http://schemas.openxmlformats.org/markup-compatibility/2006" xmlns:a14="http://schemas.microsoft.com/office/drawing/2010/main" val="FFFFFF" mc:Ignorable="a14" a14:legacySpreadsheetColorIndex="65"/>
          </a:solidFill>
          <a:ln w="76200" cmpd="tri" algn="ctr">
            <a:solidFill>
              <a:srgbClr xmlns:mc="http://schemas.openxmlformats.org/markup-compatibility/2006" xmlns:a14="http://schemas.microsoft.com/office/drawing/2010/main" val="000000" mc:Ignorable="a14" a14:legacySpreadsheetColorIndex="6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0" tIns="0" rIns="36297" bIns="0" anchor="ctr"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二月号</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p:txBody>
      </p:sp>
      <p:sp>
        <p:nvSpPr>
          <p:cNvPr id="31" name="楕円 30">
            <a:extLst>
              <a:ext uri="{FF2B5EF4-FFF2-40B4-BE49-F238E27FC236}">
                <a16:creationId xmlns:a16="http://schemas.microsoft.com/office/drawing/2014/main" id="{1B3A2290-F359-EB80-71D4-69EC19C25073}"/>
              </a:ext>
            </a:extLst>
          </p:cNvPr>
          <p:cNvSpPr/>
          <p:nvPr/>
        </p:nvSpPr>
        <p:spPr>
          <a:xfrm>
            <a:off x="3728858" y="4397018"/>
            <a:ext cx="103490" cy="71877"/>
          </a:xfrm>
          <a:prstGeom prst="ellipse">
            <a:avLst/>
          </a:prstGeom>
          <a:solidFill>
            <a:srgbClr val="FEF6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kumimoji="1" lang="ja-JP" altLang="en-US"/>
          </a:p>
        </p:txBody>
      </p:sp>
      <p:sp>
        <p:nvSpPr>
          <p:cNvPr id="43" name="正方形/長方形 42">
            <a:extLst>
              <a:ext uri="{FF2B5EF4-FFF2-40B4-BE49-F238E27FC236}">
                <a16:creationId xmlns:a16="http://schemas.microsoft.com/office/drawing/2014/main" id="{658AC5EF-FBDF-4224-9E7D-78E6837CEA80}"/>
              </a:ext>
            </a:extLst>
          </p:cNvPr>
          <p:cNvSpPr/>
          <p:nvPr/>
        </p:nvSpPr>
        <p:spPr>
          <a:xfrm>
            <a:off x="4724710" y="5906648"/>
            <a:ext cx="830972" cy="1945717"/>
          </a:xfrm>
          <a:prstGeom prst="rect">
            <a:avLst/>
          </a:prstGeom>
        </p:spPr>
        <p:txBody>
          <a:bodyPr vert="eaVert" wrap="square" lIns="91428" tIns="45714" rIns="91428" bIns="45714">
            <a:spAutoFit/>
          </a:bodyPr>
          <a:lstStyle/>
          <a:p>
            <a:pPr>
              <a:defRPr sz="1000"/>
            </a:pPr>
            <a:r>
              <a:rPr lang="ja-JP" altLang="en-US" sz="1200" b="1" dirty="0">
                <a:solidFill>
                  <a:srgbClr val="000000"/>
                </a:solidFill>
                <a:latin typeface="HGS創英角ﾎﾟｯﾌﾟ体" panose="040B0A00000000000000" pitchFamily="50" charset="-128"/>
                <a:ea typeface="HGS創英角ﾎﾟｯﾌﾟ体" panose="040B0A00000000000000" pitchFamily="50" charset="-128"/>
              </a:rPr>
              <a:t>今月の誕生日</a:t>
            </a:r>
            <a:endParaRPr lang="en-US" altLang="ja-JP" sz="1200" b="1"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1000" dirty="0">
                <a:solidFill>
                  <a:srgbClr val="000000"/>
                </a:solidFill>
                <a:latin typeface="HGS創英角ﾎﾟｯﾌﾟ体" panose="040B0A00000000000000" pitchFamily="50" charset="-128"/>
                <a:ea typeface="HGS創英角ﾎﾟｯﾌﾟ体" panose="040B0A00000000000000" pitchFamily="50" charset="-128"/>
              </a:rPr>
              <a:t>　２月は４名様のご利用者様が誕生日を迎えました。</a:t>
            </a: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1000" dirty="0">
                <a:solidFill>
                  <a:srgbClr val="000000"/>
                </a:solidFill>
                <a:latin typeface="HGS創英角ﾎﾟｯﾌﾟ体" panose="040B0A00000000000000" pitchFamily="50" charset="-128"/>
                <a:ea typeface="HGS創英角ﾎﾟｯﾌﾟ体" panose="040B0A00000000000000" pitchFamily="50" charset="-128"/>
              </a:rPr>
              <a:t>おめでとうございます。</a:t>
            </a: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13" name="テキスト ボックス 12"/>
          <p:cNvSpPr txBox="1"/>
          <p:nvPr/>
        </p:nvSpPr>
        <p:spPr>
          <a:xfrm>
            <a:off x="1077693" y="546634"/>
            <a:ext cx="3430756" cy="769429"/>
          </a:xfrm>
          <a:prstGeom prst="rect">
            <a:avLst/>
          </a:prstGeom>
          <a:noFill/>
        </p:spPr>
        <p:txBody>
          <a:bodyPr wrap="square" lIns="91428" tIns="45714" rIns="91428" bIns="45714" rtlCol="0">
            <a:spAutoFit/>
          </a:bodyPr>
          <a:lstStyle/>
          <a:p>
            <a:r>
              <a:rPr lang="ja-JP" altLang="en-US" sz="1400" b="1" dirty="0">
                <a:latin typeface="AR PハイカラＰＯＰ体H" panose="040B0900000000000000" pitchFamily="50" charset="-128"/>
                <a:ea typeface="AR PハイカラＰＯＰ体H" panose="040B0900000000000000" pitchFamily="50" charset="-128"/>
              </a:rPr>
              <a:t>暦の上では春になります。まだまだ寒い</a:t>
            </a:r>
            <a:endParaRPr lang="en-US" altLang="ja-JP" sz="1400" b="1" dirty="0">
              <a:latin typeface="AR PハイカラＰＯＰ体H" panose="040B0900000000000000" pitchFamily="50" charset="-128"/>
              <a:ea typeface="AR PハイカラＰＯＰ体H" panose="040B0900000000000000" pitchFamily="50" charset="-128"/>
            </a:endParaRPr>
          </a:p>
          <a:p>
            <a:r>
              <a:rPr lang="ja-JP" altLang="en-US" sz="1400" b="1" dirty="0">
                <a:latin typeface="AR PハイカラＰＯＰ体H" panose="040B0900000000000000" pitchFamily="50" charset="-128"/>
                <a:ea typeface="AR PハイカラＰＯＰ体H" panose="040B0900000000000000" pitchFamily="50" charset="-128"/>
              </a:rPr>
              <a:t>日は続きますので風邪などひかないよう、</a:t>
            </a:r>
            <a:endParaRPr lang="en-US" altLang="ja-JP" sz="1400" b="1" dirty="0">
              <a:latin typeface="AR PハイカラＰＯＰ体H" panose="040B0900000000000000" pitchFamily="50" charset="-128"/>
              <a:ea typeface="AR PハイカラＰＯＰ体H" panose="040B0900000000000000" pitchFamily="50" charset="-128"/>
            </a:endParaRPr>
          </a:p>
          <a:p>
            <a:r>
              <a:rPr lang="ja-JP" altLang="en-US" sz="1400" b="1" dirty="0">
                <a:latin typeface="AR PハイカラＰＯＰ体H" panose="040B0900000000000000" pitchFamily="50" charset="-128"/>
                <a:ea typeface="AR PハイカラＰＯＰ体H" panose="040B0900000000000000" pitchFamily="50" charset="-128"/>
              </a:rPr>
              <a:t>健康に留意しながらお過ごし下さい</a:t>
            </a:r>
            <a:r>
              <a:rPr lang="ja-JP" altLang="en-US" sz="1600" b="1" dirty="0">
                <a:latin typeface="AR PハイカラＰＯＰ体H" panose="040B0900000000000000" pitchFamily="50" charset="-128"/>
                <a:ea typeface="AR PハイカラＰＯＰ体H" panose="040B0900000000000000" pitchFamily="50" charset="-128"/>
              </a:rPr>
              <a:t>。</a:t>
            </a:r>
            <a:endParaRPr lang="en-US" altLang="ja-JP" sz="1600" b="1" dirty="0">
              <a:latin typeface="AR PハイカラＰＯＰ体H" panose="040B0900000000000000" pitchFamily="50" charset="-128"/>
              <a:ea typeface="AR PハイカラＰＯＰ体H" panose="040B0900000000000000" pitchFamily="50" charset="-128"/>
            </a:endParaRPr>
          </a:p>
        </p:txBody>
      </p:sp>
      <p:pic>
        <p:nvPicPr>
          <p:cNvPr id="22" name="図 21">
            <a:extLst>
              <a:ext uri="{FF2B5EF4-FFF2-40B4-BE49-F238E27FC236}">
                <a16:creationId xmlns:a16="http://schemas.microsoft.com/office/drawing/2014/main" id="{7E40430B-413F-A87A-678A-62BD6E78E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23" y="1261247"/>
            <a:ext cx="2191888" cy="288598"/>
          </a:xfrm>
          <a:prstGeom prst="rect">
            <a:avLst/>
          </a:prstGeom>
        </p:spPr>
      </p:pic>
      <p:pic>
        <p:nvPicPr>
          <p:cNvPr id="38" name="図 37">
            <a:extLst>
              <a:ext uri="{FF2B5EF4-FFF2-40B4-BE49-F238E27FC236}">
                <a16:creationId xmlns:a16="http://schemas.microsoft.com/office/drawing/2014/main" id="{21523A90-8E98-9836-F2C7-CAA35DA0E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311" y="1261732"/>
            <a:ext cx="2191888" cy="288598"/>
          </a:xfrm>
          <a:prstGeom prst="rect">
            <a:avLst/>
          </a:prstGeom>
        </p:spPr>
      </p:pic>
      <p:pic>
        <p:nvPicPr>
          <p:cNvPr id="57" name="図 56">
            <a:extLst>
              <a:ext uri="{FF2B5EF4-FFF2-40B4-BE49-F238E27FC236}">
                <a16:creationId xmlns:a16="http://schemas.microsoft.com/office/drawing/2014/main" id="{9946632D-E142-9683-DD35-67367DC76A7F}"/>
              </a:ext>
            </a:extLst>
          </p:cNvPr>
          <p:cNvPicPr>
            <a:picLocks noChangeAspect="1"/>
          </p:cNvPicPr>
          <p:nvPr/>
        </p:nvPicPr>
        <p:blipFill rotWithShape="1">
          <a:blip r:embed="rId4">
            <a:extLst>
              <a:ext uri="{28A0092B-C50C-407E-A947-70E740481C1C}">
                <a14:useLocalDpi xmlns:a14="http://schemas.microsoft.com/office/drawing/2010/main" val="0"/>
              </a:ext>
            </a:extLst>
          </a:blip>
          <a:srcRect r="72403"/>
          <a:stretch/>
        </p:blipFill>
        <p:spPr>
          <a:xfrm>
            <a:off x="4543875" y="1251617"/>
            <a:ext cx="604896" cy="288598"/>
          </a:xfrm>
          <a:prstGeom prst="rect">
            <a:avLst/>
          </a:prstGeom>
        </p:spPr>
      </p:pic>
      <p:pic>
        <p:nvPicPr>
          <p:cNvPr id="59" name="図 58">
            <a:extLst>
              <a:ext uri="{FF2B5EF4-FFF2-40B4-BE49-F238E27FC236}">
                <a16:creationId xmlns:a16="http://schemas.microsoft.com/office/drawing/2014/main" id="{2731E5B4-EC2F-51F4-D231-079E4C8F6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18" y="301528"/>
            <a:ext cx="2191888" cy="288598"/>
          </a:xfrm>
          <a:prstGeom prst="rect">
            <a:avLst/>
          </a:prstGeom>
        </p:spPr>
      </p:pic>
      <p:pic>
        <p:nvPicPr>
          <p:cNvPr id="61" name="図 60">
            <a:extLst>
              <a:ext uri="{FF2B5EF4-FFF2-40B4-BE49-F238E27FC236}">
                <a16:creationId xmlns:a16="http://schemas.microsoft.com/office/drawing/2014/main" id="{AC492091-4E2C-4A32-F6D6-ABE6175A6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514" y="291413"/>
            <a:ext cx="2191888" cy="288598"/>
          </a:xfrm>
          <a:prstGeom prst="rect">
            <a:avLst/>
          </a:prstGeom>
        </p:spPr>
      </p:pic>
      <p:pic>
        <p:nvPicPr>
          <p:cNvPr id="62" name="図 61">
            <a:extLst>
              <a:ext uri="{FF2B5EF4-FFF2-40B4-BE49-F238E27FC236}">
                <a16:creationId xmlns:a16="http://schemas.microsoft.com/office/drawing/2014/main" id="{5D35D296-DE08-2FA3-049D-BAD649E2F446}"/>
              </a:ext>
            </a:extLst>
          </p:cNvPr>
          <p:cNvPicPr>
            <a:picLocks noChangeAspect="1"/>
          </p:cNvPicPr>
          <p:nvPr/>
        </p:nvPicPr>
        <p:blipFill rotWithShape="1">
          <a:blip r:embed="rId4">
            <a:extLst>
              <a:ext uri="{28A0092B-C50C-407E-A947-70E740481C1C}">
                <a14:useLocalDpi xmlns:a14="http://schemas.microsoft.com/office/drawing/2010/main" val="0"/>
              </a:ext>
            </a:extLst>
          </a:blip>
          <a:srcRect r="72403"/>
          <a:stretch/>
        </p:blipFill>
        <p:spPr>
          <a:xfrm>
            <a:off x="4557067" y="300571"/>
            <a:ext cx="604896" cy="288598"/>
          </a:xfrm>
          <a:prstGeom prst="rect">
            <a:avLst/>
          </a:prstGeom>
        </p:spPr>
      </p:pic>
      <p:pic>
        <p:nvPicPr>
          <p:cNvPr id="88" name="図 87">
            <a:extLst>
              <a:ext uri="{FF2B5EF4-FFF2-40B4-BE49-F238E27FC236}">
                <a16:creationId xmlns:a16="http://schemas.microsoft.com/office/drawing/2014/main" id="{19EA9CAF-33A5-604F-7BA5-2880E658C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163" y="7895366"/>
            <a:ext cx="1749900" cy="244986"/>
          </a:xfrm>
          <a:prstGeom prst="rect">
            <a:avLst/>
          </a:prstGeom>
        </p:spPr>
      </p:pic>
      <p:pic>
        <p:nvPicPr>
          <p:cNvPr id="92" name="図 91">
            <a:extLst>
              <a:ext uri="{FF2B5EF4-FFF2-40B4-BE49-F238E27FC236}">
                <a16:creationId xmlns:a16="http://schemas.microsoft.com/office/drawing/2014/main" id="{8BB97CBE-E2A4-1D70-F194-B15C66F33BBC}"/>
              </a:ext>
            </a:extLst>
          </p:cNvPr>
          <p:cNvPicPr>
            <a:picLocks noChangeAspect="1"/>
          </p:cNvPicPr>
          <p:nvPr/>
        </p:nvPicPr>
        <p:blipFill rotWithShape="1">
          <a:blip r:embed="rId5">
            <a:extLst>
              <a:ext uri="{28A0092B-C50C-407E-A947-70E740481C1C}">
                <a14:useLocalDpi xmlns:a14="http://schemas.microsoft.com/office/drawing/2010/main" val="0"/>
              </a:ext>
            </a:extLst>
          </a:blip>
          <a:srcRect r="85631"/>
          <a:stretch/>
        </p:blipFill>
        <p:spPr>
          <a:xfrm>
            <a:off x="5513380" y="7882845"/>
            <a:ext cx="251443" cy="244986"/>
          </a:xfrm>
          <a:prstGeom prst="rect">
            <a:avLst/>
          </a:prstGeom>
        </p:spPr>
      </p:pic>
      <p:pic>
        <p:nvPicPr>
          <p:cNvPr id="100" name="図 99">
            <a:extLst>
              <a:ext uri="{FF2B5EF4-FFF2-40B4-BE49-F238E27FC236}">
                <a16:creationId xmlns:a16="http://schemas.microsoft.com/office/drawing/2014/main" id="{3F5580F0-1077-FE56-E4CF-1D023E1B7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7628" y="9343168"/>
            <a:ext cx="1749900" cy="244986"/>
          </a:xfrm>
          <a:prstGeom prst="rect">
            <a:avLst/>
          </a:prstGeom>
        </p:spPr>
      </p:pic>
      <p:pic>
        <p:nvPicPr>
          <p:cNvPr id="101" name="図 100">
            <a:extLst>
              <a:ext uri="{FF2B5EF4-FFF2-40B4-BE49-F238E27FC236}">
                <a16:creationId xmlns:a16="http://schemas.microsoft.com/office/drawing/2014/main" id="{50754FB2-3685-EDDF-080C-F5C50F616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9807" y="9354642"/>
            <a:ext cx="1749900" cy="244986"/>
          </a:xfrm>
          <a:prstGeom prst="rect">
            <a:avLst/>
          </a:prstGeom>
        </p:spPr>
      </p:pic>
      <p:pic>
        <p:nvPicPr>
          <p:cNvPr id="102" name="図 101">
            <a:extLst>
              <a:ext uri="{FF2B5EF4-FFF2-40B4-BE49-F238E27FC236}">
                <a16:creationId xmlns:a16="http://schemas.microsoft.com/office/drawing/2014/main" id="{9CEEB864-DDB0-1861-5FB2-E3C217E84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660" y="9354642"/>
            <a:ext cx="1749900" cy="244986"/>
          </a:xfrm>
          <a:prstGeom prst="rect">
            <a:avLst/>
          </a:prstGeom>
        </p:spPr>
      </p:pic>
      <p:pic>
        <p:nvPicPr>
          <p:cNvPr id="103" name="図 102">
            <a:extLst>
              <a:ext uri="{FF2B5EF4-FFF2-40B4-BE49-F238E27FC236}">
                <a16:creationId xmlns:a16="http://schemas.microsoft.com/office/drawing/2014/main" id="{764C4D7D-2D49-C5CE-B85D-CB7521F88CCF}"/>
              </a:ext>
            </a:extLst>
          </p:cNvPr>
          <p:cNvPicPr>
            <a:picLocks noChangeAspect="1"/>
          </p:cNvPicPr>
          <p:nvPr/>
        </p:nvPicPr>
        <p:blipFill rotWithShape="1">
          <a:blip r:embed="rId5">
            <a:extLst>
              <a:ext uri="{28A0092B-C50C-407E-A947-70E740481C1C}">
                <a14:useLocalDpi xmlns:a14="http://schemas.microsoft.com/office/drawing/2010/main" val="0"/>
              </a:ext>
            </a:extLst>
          </a:blip>
          <a:srcRect l="21661" r="63970"/>
          <a:stretch/>
        </p:blipFill>
        <p:spPr>
          <a:xfrm>
            <a:off x="5659781" y="9340472"/>
            <a:ext cx="251443" cy="244986"/>
          </a:xfrm>
          <a:prstGeom prst="rect">
            <a:avLst/>
          </a:prstGeom>
        </p:spPr>
      </p:pic>
      <p:pic>
        <p:nvPicPr>
          <p:cNvPr id="105" name="図 104">
            <a:extLst>
              <a:ext uri="{FF2B5EF4-FFF2-40B4-BE49-F238E27FC236}">
                <a16:creationId xmlns:a16="http://schemas.microsoft.com/office/drawing/2014/main" id="{4B952DF0-A37C-E55B-F551-044C894B4508}"/>
              </a:ext>
            </a:extLst>
          </p:cNvPr>
          <p:cNvPicPr>
            <a:picLocks noChangeAspect="1"/>
          </p:cNvPicPr>
          <p:nvPr/>
        </p:nvPicPr>
        <p:blipFill rotWithShape="1">
          <a:blip r:embed="rId6">
            <a:extLst>
              <a:ext uri="{28A0092B-C50C-407E-A947-70E740481C1C}">
                <a14:useLocalDpi xmlns:a14="http://schemas.microsoft.com/office/drawing/2010/main" val="0"/>
              </a:ext>
            </a:extLst>
          </a:blip>
          <a:srcRect l="14721" t="18129" r="13002"/>
          <a:stretch/>
        </p:blipFill>
        <p:spPr>
          <a:xfrm>
            <a:off x="5791038" y="5794789"/>
            <a:ext cx="385934" cy="437167"/>
          </a:xfrm>
          <a:prstGeom prst="rect">
            <a:avLst/>
          </a:prstGeom>
        </p:spPr>
      </p:pic>
      <p:pic>
        <p:nvPicPr>
          <p:cNvPr id="108" name="図 107">
            <a:extLst>
              <a:ext uri="{FF2B5EF4-FFF2-40B4-BE49-F238E27FC236}">
                <a16:creationId xmlns:a16="http://schemas.microsoft.com/office/drawing/2014/main" id="{C5D76B05-2357-5818-0B26-044E77F58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350" y="7074302"/>
            <a:ext cx="849420" cy="566280"/>
          </a:xfrm>
          <a:prstGeom prst="rect">
            <a:avLst/>
          </a:prstGeom>
        </p:spPr>
      </p:pic>
      <p:pic>
        <p:nvPicPr>
          <p:cNvPr id="41" name="図 40">
            <a:extLst>
              <a:ext uri="{FF2B5EF4-FFF2-40B4-BE49-F238E27FC236}">
                <a16:creationId xmlns:a16="http://schemas.microsoft.com/office/drawing/2014/main" id="{59FB8745-F6F3-F66A-000D-5FDE596242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6120" y="6665697"/>
            <a:ext cx="347319" cy="242468"/>
          </a:xfrm>
          <a:prstGeom prst="rect">
            <a:avLst/>
          </a:prstGeom>
        </p:spPr>
      </p:pic>
      <p:pic>
        <p:nvPicPr>
          <p:cNvPr id="49" name="図 48">
            <a:extLst>
              <a:ext uri="{FF2B5EF4-FFF2-40B4-BE49-F238E27FC236}">
                <a16:creationId xmlns:a16="http://schemas.microsoft.com/office/drawing/2014/main" id="{7C994A6E-0BC3-4076-8882-986045C007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4326" y="6213215"/>
            <a:ext cx="279327" cy="214867"/>
          </a:xfrm>
          <a:prstGeom prst="rect">
            <a:avLst/>
          </a:prstGeom>
        </p:spPr>
      </p:pic>
      <p:pic>
        <p:nvPicPr>
          <p:cNvPr id="63" name="図 62">
            <a:extLst>
              <a:ext uri="{FF2B5EF4-FFF2-40B4-BE49-F238E27FC236}">
                <a16:creationId xmlns:a16="http://schemas.microsoft.com/office/drawing/2014/main" id="{3CF7281C-882F-D394-E3CE-BF162C144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9773" y="6320648"/>
            <a:ext cx="282439" cy="197174"/>
          </a:xfrm>
          <a:prstGeom prst="rect">
            <a:avLst/>
          </a:prstGeom>
        </p:spPr>
      </p:pic>
      <p:pic>
        <p:nvPicPr>
          <p:cNvPr id="66" name="図 65">
            <a:extLst>
              <a:ext uri="{FF2B5EF4-FFF2-40B4-BE49-F238E27FC236}">
                <a16:creationId xmlns:a16="http://schemas.microsoft.com/office/drawing/2014/main" id="{EDA42585-6EE4-792A-9DF2-AB7B902BA5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7426" y="6892206"/>
            <a:ext cx="341265" cy="242094"/>
          </a:xfrm>
          <a:prstGeom prst="rect">
            <a:avLst/>
          </a:prstGeom>
        </p:spPr>
      </p:pic>
      <p:pic>
        <p:nvPicPr>
          <p:cNvPr id="70" name="図 69">
            <a:extLst>
              <a:ext uri="{FF2B5EF4-FFF2-40B4-BE49-F238E27FC236}">
                <a16:creationId xmlns:a16="http://schemas.microsoft.com/office/drawing/2014/main" id="{39CE55C0-BBA6-EF41-4C9C-1FFAE8D783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887" y="4647552"/>
            <a:ext cx="1415149" cy="1061363"/>
          </a:xfrm>
          <a:prstGeom prst="rect">
            <a:avLst/>
          </a:prstGeom>
          <a:ln>
            <a:noFill/>
          </a:ln>
          <a:effectLst/>
        </p:spPr>
      </p:pic>
      <p:pic>
        <p:nvPicPr>
          <p:cNvPr id="84" name="図 83">
            <a:extLst>
              <a:ext uri="{FF2B5EF4-FFF2-40B4-BE49-F238E27FC236}">
                <a16:creationId xmlns:a16="http://schemas.microsoft.com/office/drawing/2014/main" id="{60F6F3DE-14F2-0A21-EF2E-8401583D68E4}"/>
              </a:ext>
            </a:extLst>
          </p:cNvPr>
          <p:cNvPicPr>
            <a:picLocks noChangeAspect="1"/>
          </p:cNvPicPr>
          <p:nvPr/>
        </p:nvPicPr>
        <p:blipFill rotWithShape="1">
          <a:blip r:embed="rId12">
            <a:extLst>
              <a:ext uri="{28A0092B-C50C-407E-A947-70E740481C1C}">
                <a14:useLocalDpi xmlns:a14="http://schemas.microsoft.com/office/drawing/2010/main" val="0"/>
              </a:ext>
            </a:extLst>
          </a:blip>
          <a:srcRect l="22549"/>
          <a:stretch/>
        </p:blipFill>
        <p:spPr>
          <a:xfrm>
            <a:off x="1875162" y="4645558"/>
            <a:ext cx="1092397" cy="1057820"/>
          </a:xfrm>
          <a:prstGeom prst="rect">
            <a:avLst/>
          </a:prstGeom>
          <a:ln>
            <a:noFill/>
          </a:ln>
          <a:effectLst/>
        </p:spPr>
      </p:pic>
      <p:pic>
        <p:nvPicPr>
          <p:cNvPr id="89" name="図 88">
            <a:extLst>
              <a:ext uri="{FF2B5EF4-FFF2-40B4-BE49-F238E27FC236}">
                <a16:creationId xmlns:a16="http://schemas.microsoft.com/office/drawing/2014/main" id="{FEE35ADA-1148-B386-54D4-315980243E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4398" y="8160928"/>
            <a:ext cx="1185801" cy="889351"/>
          </a:xfrm>
          <a:prstGeom prst="rect">
            <a:avLst/>
          </a:prstGeom>
          <a:ln>
            <a:noFill/>
          </a:ln>
          <a:effectLst/>
        </p:spPr>
      </p:pic>
      <p:pic>
        <p:nvPicPr>
          <p:cNvPr id="93" name="図 92">
            <a:extLst>
              <a:ext uri="{FF2B5EF4-FFF2-40B4-BE49-F238E27FC236}">
                <a16:creationId xmlns:a16="http://schemas.microsoft.com/office/drawing/2014/main" id="{665FA8F2-B321-7AD6-E5C1-6F7F6F2532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0030" y="8155094"/>
            <a:ext cx="1193579" cy="895184"/>
          </a:xfrm>
          <a:prstGeom prst="rect">
            <a:avLst/>
          </a:prstGeom>
          <a:ln>
            <a:noFill/>
          </a:ln>
          <a:effectLst/>
        </p:spPr>
      </p:pic>
      <p:pic>
        <p:nvPicPr>
          <p:cNvPr id="114" name="図 113">
            <a:extLst>
              <a:ext uri="{FF2B5EF4-FFF2-40B4-BE49-F238E27FC236}">
                <a16:creationId xmlns:a16="http://schemas.microsoft.com/office/drawing/2014/main" id="{54DC5A0C-9AD3-F558-715B-9A917D478E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2182" y="656512"/>
            <a:ext cx="878152" cy="582253"/>
          </a:xfrm>
          <a:prstGeom prst="rect">
            <a:avLst/>
          </a:prstGeom>
        </p:spPr>
      </p:pic>
      <p:pic>
        <p:nvPicPr>
          <p:cNvPr id="11" name="図 10">
            <a:extLst>
              <a:ext uri="{FF2B5EF4-FFF2-40B4-BE49-F238E27FC236}">
                <a16:creationId xmlns:a16="http://schemas.microsoft.com/office/drawing/2014/main" id="{9FC528A0-AC07-E679-A6A8-B188998965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91283" y="4901905"/>
            <a:ext cx="533600" cy="479213"/>
          </a:xfrm>
          <a:prstGeom prst="rect">
            <a:avLst/>
          </a:prstGeom>
        </p:spPr>
      </p:pic>
      <p:pic>
        <p:nvPicPr>
          <p:cNvPr id="25" name="図 24">
            <a:extLst>
              <a:ext uri="{FF2B5EF4-FFF2-40B4-BE49-F238E27FC236}">
                <a16:creationId xmlns:a16="http://schemas.microsoft.com/office/drawing/2014/main" id="{C0EE3977-3AB3-4C8D-FF5B-F5D2B9D0F96F}"/>
              </a:ext>
            </a:extLst>
          </p:cNvPr>
          <p:cNvPicPr>
            <a:picLocks noChangeAspect="1"/>
          </p:cNvPicPr>
          <p:nvPr/>
        </p:nvPicPr>
        <p:blipFill rotWithShape="1">
          <a:blip r:embed="rId17">
            <a:extLst>
              <a:ext uri="{28A0092B-C50C-407E-A947-70E740481C1C}">
                <a14:useLocalDpi xmlns:a14="http://schemas.microsoft.com/office/drawing/2010/main" val="0"/>
              </a:ext>
            </a:extLst>
          </a:blip>
          <a:srcRect l="36495" t="29602"/>
          <a:stretch/>
        </p:blipFill>
        <p:spPr>
          <a:xfrm>
            <a:off x="4909320" y="3234468"/>
            <a:ext cx="521994" cy="385503"/>
          </a:xfrm>
          <a:prstGeom prst="rect">
            <a:avLst/>
          </a:prstGeom>
        </p:spPr>
      </p:pic>
      <p:pic>
        <p:nvPicPr>
          <p:cNvPr id="5" name="図 4">
            <a:extLst>
              <a:ext uri="{FF2B5EF4-FFF2-40B4-BE49-F238E27FC236}">
                <a16:creationId xmlns:a16="http://schemas.microsoft.com/office/drawing/2014/main" id="{0E64275E-8FD1-126B-850F-6668D58EB594}"/>
              </a:ext>
            </a:extLst>
          </p:cNvPr>
          <p:cNvPicPr>
            <a:picLocks noChangeAspect="1"/>
          </p:cNvPicPr>
          <p:nvPr/>
        </p:nvPicPr>
        <p:blipFill rotWithShape="1">
          <a:blip r:embed="rId18">
            <a:extLst>
              <a:ext uri="{28A0092B-C50C-407E-A947-70E740481C1C}">
                <a14:useLocalDpi xmlns:a14="http://schemas.microsoft.com/office/drawing/2010/main" val="0"/>
              </a:ext>
            </a:extLst>
          </a:blip>
          <a:srcRect l="6344" r="3660"/>
          <a:stretch/>
        </p:blipFill>
        <p:spPr>
          <a:xfrm>
            <a:off x="4917391" y="1659753"/>
            <a:ext cx="342900" cy="381017"/>
          </a:xfrm>
          <a:prstGeom prst="rect">
            <a:avLst/>
          </a:prstGeom>
        </p:spPr>
      </p:pic>
      <p:pic>
        <p:nvPicPr>
          <p:cNvPr id="14" name="図 13">
            <a:extLst>
              <a:ext uri="{FF2B5EF4-FFF2-40B4-BE49-F238E27FC236}">
                <a16:creationId xmlns:a16="http://schemas.microsoft.com/office/drawing/2014/main" id="{D3636873-DE72-7411-CF8B-A070638C6C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60504" y="2975662"/>
            <a:ext cx="168385" cy="162579"/>
          </a:xfrm>
          <a:prstGeom prst="rect">
            <a:avLst/>
          </a:prstGeom>
        </p:spPr>
      </p:pic>
      <p:pic>
        <p:nvPicPr>
          <p:cNvPr id="16" name="図 15">
            <a:extLst>
              <a:ext uri="{FF2B5EF4-FFF2-40B4-BE49-F238E27FC236}">
                <a16:creationId xmlns:a16="http://schemas.microsoft.com/office/drawing/2014/main" id="{903CEB01-992B-CE8A-C435-544958DC66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14438" y="2588175"/>
            <a:ext cx="168385" cy="162579"/>
          </a:xfrm>
          <a:prstGeom prst="rect">
            <a:avLst/>
          </a:prstGeom>
        </p:spPr>
      </p:pic>
      <p:pic>
        <p:nvPicPr>
          <p:cNvPr id="18" name="図 17">
            <a:extLst>
              <a:ext uri="{FF2B5EF4-FFF2-40B4-BE49-F238E27FC236}">
                <a16:creationId xmlns:a16="http://schemas.microsoft.com/office/drawing/2014/main" id="{FE893C7C-F936-FAFE-0FE3-88B9343AEB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56498" y="2383281"/>
            <a:ext cx="168385" cy="162579"/>
          </a:xfrm>
          <a:prstGeom prst="rect">
            <a:avLst/>
          </a:prstGeom>
        </p:spPr>
      </p:pic>
      <p:pic>
        <p:nvPicPr>
          <p:cNvPr id="42" name="図 41">
            <a:extLst>
              <a:ext uri="{FF2B5EF4-FFF2-40B4-BE49-F238E27FC236}">
                <a16:creationId xmlns:a16="http://schemas.microsoft.com/office/drawing/2014/main" id="{C350AF47-49A9-E000-EFDE-9263C3E5AEC1}"/>
              </a:ext>
            </a:extLst>
          </p:cNvPr>
          <p:cNvPicPr>
            <a:picLocks noChangeAspect="1"/>
          </p:cNvPicPr>
          <p:nvPr/>
        </p:nvPicPr>
        <p:blipFill rotWithShape="1">
          <a:blip r:embed="rId20">
            <a:extLst>
              <a:ext uri="{28A0092B-C50C-407E-A947-70E740481C1C}">
                <a14:useLocalDpi xmlns:a14="http://schemas.microsoft.com/office/drawing/2010/main" val="0"/>
              </a:ext>
            </a:extLst>
          </a:blip>
          <a:srcRect l="10354" t="6772" r="9409" b="7419"/>
          <a:stretch/>
        </p:blipFill>
        <p:spPr>
          <a:xfrm>
            <a:off x="2433759" y="6889297"/>
            <a:ext cx="838407" cy="1008760"/>
          </a:xfrm>
          <a:prstGeom prst="rect">
            <a:avLst/>
          </a:prstGeom>
        </p:spPr>
      </p:pic>
      <p:pic>
        <p:nvPicPr>
          <p:cNvPr id="46" name="図 45">
            <a:extLst>
              <a:ext uri="{FF2B5EF4-FFF2-40B4-BE49-F238E27FC236}">
                <a16:creationId xmlns:a16="http://schemas.microsoft.com/office/drawing/2014/main" id="{66C875D0-ADAD-A80F-4C80-A1E5CDB5EBA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34047" y="5792409"/>
            <a:ext cx="838408" cy="1078990"/>
          </a:xfrm>
          <a:prstGeom prst="rect">
            <a:avLst/>
          </a:prstGeom>
        </p:spPr>
      </p:pic>
      <p:pic>
        <p:nvPicPr>
          <p:cNvPr id="6" name="図 5">
            <a:extLst>
              <a:ext uri="{FF2B5EF4-FFF2-40B4-BE49-F238E27FC236}">
                <a16:creationId xmlns:a16="http://schemas.microsoft.com/office/drawing/2014/main" id="{27752BB1-90E0-EB88-F3A9-50CCA5D5FBDC}"/>
              </a:ext>
            </a:extLst>
          </p:cNvPr>
          <p:cNvPicPr>
            <a:picLocks noChangeAspect="1"/>
          </p:cNvPicPr>
          <p:nvPr/>
        </p:nvPicPr>
        <p:blipFill rotWithShape="1">
          <a:blip r:embed="rId22">
            <a:extLst>
              <a:ext uri="{28A0092B-C50C-407E-A947-70E740481C1C}">
                <a14:useLocalDpi xmlns:a14="http://schemas.microsoft.com/office/drawing/2010/main" val="0"/>
              </a:ext>
            </a:extLst>
          </a:blip>
          <a:srcRect l="5368" t="12141" r="4115" b="5038"/>
          <a:stretch/>
        </p:blipFill>
        <p:spPr>
          <a:xfrm>
            <a:off x="124265" y="3182444"/>
            <a:ext cx="1956521" cy="1362375"/>
          </a:xfrm>
          <a:prstGeom prst="rect">
            <a:avLst/>
          </a:prstGeom>
        </p:spPr>
      </p:pic>
      <p:pic>
        <p:nvPicPr>
          <p:cNvPr id="20" name="図 19">
            <a:extLst>
              <a:ext uri="{FF2B5EF4-FFF2-40B4-BE49-F238E27FC236}">
                <a16:creationId xmlns:a16="http://schemas.microsoft.com/office/drawing/2014/main" id="{274C3849-A631-A154-95DF-726539C35E9E}"/>
              </a:ext>
            </a:extLst>
          </p:cNvPr>
          <p:cNvPicPr>
            <a:picLocks noChangeAspect="1"/>
          </p:cNvPicPr>
          <p:nvPr/>
        </p:nvPicPr>
        <p:blipFill rotWithShape="1">
          <a:blip r:embed="rId23">
            <a:extLst>
              <a:ext uri="{28A0092B-C50C-407E-A947-70E740481C1C}">
                <a14:useLocalDpi xmlns:a14="http://schemas.microsoft.com/office/drawing/2010/main" val="0"/>
              </a:ext>
            </a:extLst>
          </a:blip>
          <a:srcRect l="5055" t="11580" r="1833" b="11399"/>
          <a:stretch/>
        </p:blipFill>
        <p:spPr>
          <a:xfrm>
            <a:off x="2113365" y="3181910"/>
            <a:ext cx="2173095" cy="1362909"/>
          </a:xfrm>
          <a:prstGeom prst="rect">
            <a:avLst/>
          </a:prstGeom>
        </p:spPr>
      </p:pic>
      <p:pic>
        <p:nvPicPr>
          <p:cNvPr id="26" name="図 25">
            <a:extLst>
              <a:ext uri="{FF2B5EF4-FFF2-40B4-BE49-F238E27FC236}">
                <a16:creationId xmlns:a16="http://schemas.microsoft.com/office/drawing/2014/main" id="{05B0EAB5-F664-94CD-F241-E11CFE911668}"/>
              </a:ext>
            </a:extLst>
          </p:cNvPr>
          <p:cNvPicPr>
            <a:picLocks noChangeAspect="1"/>
          </p:cNvPicPr>
          <p:nvPr/>
        </p:nvPicPr>
        <p:blipFill rotWithShape="1">
          <a:blip r:embed="rId24">
            <a:extLst>
              <a:ext uri="{28A0092B-C50C-407E-A947-70E740481C1C}">
                <a14:useLocalDpi xmlns:a14="http://schemas.microsoft.com/office/drawing/2010/main" val="0"/>
              </a:ext>
            </a:extLst>
          </a:blip>
          <a:srcRect l="13005" r="24806"/>
          <a:stretch/>
        </p:blipFill>
        <p:spPr>
          <a:xfrm>
            <a:off x="3513927" y="1609779"/>
            <a:ext cx="842012" cy="1227941"/>
          </a:xfrm>
          <a:prstGeom prst="rect">
            <a:avLst/>
          </a:prstGeom>
        </p:spPr>
      </p:pic>
      <p:pic>
        <p:nvPicPr>
          <p:cNvPr id="45" name="図 44">
            <a:extLst>
              <a:ext uri="{FF2B5EF4-FFF2-40B4-BE49-F238E27FC236}">
                <a16:creationId xmlns:a16="http://schemas.microsoft.com/office/drawing/2014/main" id="{537837C3-A0A5-05E6-3239-3771F32B6E28}"/>
              </a:ext>
            </a:extLst>
          </p:cNvPr>
          <p:cNvPicPr>
            <a:picLocks noChangeAspect="1"/>
          </p:cNvPicPr>
          <p:nvPr/>
        </p:nvPicPr>
        <p:blipFill rotWithShape="1">
          <a:blip r:embed="rId25">
            <a:extLst>
              <a:ext uri="{28A0092B-C50C-407E-A947-70E740481C1C}">
                <a14:useLocalDpi xmlns:a14="http://schemas.microsoft.com/office/drawing/2010/main" val="0"/>
              </a:ext>
            </a:extLst>
          </a:blip>
          <a:srcRect r="8621"/>
          <a:stretch/>
        </p:blipFill>
        <p:spPr>
          <a:xfrm>
            <a:off x="1603767" y="1609681"/>
            <a:ext cx="1874191" cy="1555075"/>
          </a:xfrm>
          <a:prstGeom prst="rect">
            <a:avLst/>
          </a:prstGeom>
        </p:spPr>
      </p:pic>
      <p:pic>
        <p:nvPicPr>
          <p:cNvPr id="48" name="図 47">
            <a:extLst>
              <a:ext uri="{FF2B5EF4-FFF2-40B4-BE49-F238E27FC236}">
                <a16:creationId xmlns:a16="http://schemas.microsoft.com/office/drawing/2014/main" id="{D725881B-3E29-B174-8B30-65C0A4850B15}"/>
              </a:ext>
            </a:extLst>
          </p:cNvPr>
          <p:cNvPicPr>
            <a:picLocks noChangeAspect="1"/>
          </p:cNvPicPr>
          <p:nvPr/>
        </p:nvPicPr>
        <p:blipFill rotWithShape="1">
          <a:blip r:embed="rId26">
            <a:extLst>
              <a:ext uri="{28A0092B-C50C-407E-A947-70E740481C1C}">
                <a14:useLocalDpi xmlns:a14="http://schemas.microsoft.com/office/drawing/2010/main" val="0"/>
              </a:ext>
            </a:extLst>
          </a:blip>
          <a:srcRect l="8874" t="13384" r="5486" b="8204"/>
          <a:stretch/>
        </p:blipFill>
        <p:spPr>
          <a:xfrm>
            <a:off x="112196" y="1613491"/>
            <a:ext cx="1458074" cy="1172540"/>
          </a:xfrm>
          <a:prstGeom prst="rect">
            <a:avLst/>
          </a:prstGeom>
        </p:spPr>
      </p:pic>
      <p:sp>
        <p:nvSpPr>
          <p:cNvPr id="51" name="テキスト ボックス 50">
            <a:extLst>
              <a:ext uri="{FF2B5EF4-FFF2-40B4-BE49-F238E27FC236}">
                <a16:creationId xmlns:a16="http://schemas.microsoft.com/office/drawing/2014/main" id="{C851B499-34BC-61A3-8BAC-8048C625034F}"/>
              </a:ext>
            </a:extLst>
          </p:cNvPr>
          <p:cNvSpPr txBox="1"/>
          <p:nvPr/>
        </p:nvSpPr>
        <p:spPr>
          <a:xfrm>
            <a:off x="4238285" y="4184276"/>
            <a:ext cx="865954" cy="305158"/>
          </a:xfrm>
          <a:prstGeom prst="rect">
            <a:avLst/>
          </a:prstGeom>
          <a:noFill/>
        </p:spPr>
        <p:txBody>
          <a:bodyPr wrap="square" lIns="91434" tIns="45717" rIns="91434" bIns="45717" rtlCol="0">
            <a:spAutoFit/>
          </a:bodyPr>
          <a:lstStyle/>
          <a:p>
            <a:r>
              <a:rPr lang="ja-JP" altLang="en-US" sz="700" dirty="0"/>
              <a:t>利用者さん渾身のぬり絵二点です</a:t>
            </a:r>
          </a:p>
        </p:txBody>
      </p:sp>
      <p:sp>
        <p:nvSpPr>
          <p:cNvPr id="53" name="テキスト ボックス 52">
            <a:extLst>
              <a:ext uri="{FF2B5EF4-FFF2-40B4-BE49-F238E27FC236}">
                <a16:creationId xmlns:a16="http://schemas.microsoft.com/office/drawing/2014/main" id="{8C70EAE9-FCEE-8CFA-5A9E-3502FF88C7AA}"/>
              </a:ext>
            </a:extLst>
          </p:cNvPr>
          <p:cNvSpPr txBox="1"/>
          <p:nvPr/>
        </p:nvSpPr>
        <p:spPr>
          <a:xfrm>
            <a:off x="3464579" y="2839604"/>
            <a:ext cx="973593" cy="305158"/>
          </a:xfrm>
          <a:prstGeom prst="rect">
            <a:avLst/>
          </a:prstGeom>
          <a:noFill/>
        </p:spPr>
        <p:txBody>
          <a:bodyPr wrap="square" lIns="91434" tIns="45717" rIns="91434" bIns="45717" rtlCol="0">
            <a:spAutoFit/>
          </a:bodyPr>
          <a:lstStyle/>
          <a:p>
            <a:r>
              <a:rPr lang="ja-JP" altLang="en-US" sz="700" dirty="0"/>
              <a:t>一年の抱負を絵馬に</a:t>
            </a:r>
            <a:endParaRPr lang="en-US" altLang="ja-JP" sz="700" dirty="0"/>
          </a:p>
          <a:p>
            <a:r>
              <a:rPr lang="ja-JP" altLang="en-US" sz="700" dirty="0"/>
              <a:t>書きました</a:t>
            </a:r>
          </a:p>
        </p:txBody>
      </p:sp>
      <p:sp>
        <p:nvSpPr>
          <p:cNvPr id="54" name="テキスト ボックス 53">
            <a:extLst>
              <a:ext uri="{FF2B5EF4-FFF2-40B4-BE49-F238E27FC236}">
                <a16:creationId xmlns:a16="http://schemas.microsoft.com/office/drawing/2014/main" id="{F87B198C-F9DF-C1E2-3745-7ED4BDF2BFD7}"/>
              </a:ext>
            </a:extLst>
          </p:cNvPr>
          <p:cNvSpPr txBox="1"/>
          <p:nvPr/>
        </p:nvSpPr>
        <p:spPr>
          <a:xfrm>
            <a:off x="214515" y="2786031"/>
            <a:ext cx="1451453" cy="415492"/>
          </a:xfrm>
          <a:prstGeom prst="rect">
            <a:avLst/>
          </a:prstGeom>
          <a:noFill/>
        </p:spPr>
        <p:txBody>
          <a:bodyPr wrap="square" lIns="91434" tIns="45717" rIns="91434" bIns="45717" rtlCol="0">
            <a:spAutoFit/>
          </a:bodyPr>
          <a:lstStyle/>
          <a:p>
            <a:r>
              <a:rPr lang="ja-JP" altLang="en-US" sz="700" dirty="0"/>
              <a:t>利用者さんと職員の協同力作！</a:t>
            </a:r>
            <a:endParaRPr lang="en-US" altLang="ja-JP" sz="700" dirty="0"/>
          </a:p>
          <a:p>
            <a:r>
              <a:rPr lang="ja-JP" altLang="en-US" sz="700" dirty="0"/>
              <a:t>立体感のある辰の作品です</a:t>
            </a:r>
            <a:endParaRPr lang="en-US" altLang="ja-JP" sz="700" dirty="0"/>
          </a:p>
          <a:p>
            <a:r>
              <a:rPr lang="ja-JP" altLang="en-US" sz="700" dirty="0"/>
              <a:t>迫力があります</a:t>
            </a:r>
          </a:p>
        </p:txBody>
      </p:sp>
      <p:sp>
        <p:nvSpPr>
          <p:cNvPr id="55" name="テキスト ボックス 54">
            <a:extLst>
              <a:ext uri="{FF2B5EF4-FFF2-40B4-BE49-F238E27FC236}">
                <a16:creationId xmlns:a16="http://schemas.microsoft.com/office/drawing/2014/main" id="{A13BCAEF-07DF-BC03-AAB3-A3C39BE17CB5}"/>
              </a:ext>
            </a:extLst>
          </p:cNvPr>
          <p:cNvSpPr txBox="1"/>
          <p:nvPr/>
        </p:nvSpPr>
        <p:spPr>
          <a:xfrm>
            <a:off x="356026" y="9603041"/>
            <a:ext cx="5574210" cy="192348"/>
          </a:xfrm>
          <a:prstGeom prst="rect">
            <a:avLst/>
          </a:prstGeom>
          <a:noFill/>
        </p:spPr>
        <p:txBody>
          <a:bodyPr wrap="square" lIns="91428" tIns="45714" rIns="91428" bIns="45714" rtlCol="0">
            <a:spAutoFit/>
          </a:bodyPr>
          <a:lstStyle/>
          <a:p>
            <a:r>
              <a:rPr lang="ja-JP" altLang="en-US" sz="630" b="1" dirty="0">
                <a:latin typeface="AR PハイカラＰＯＰ体H" panose="040B0900000000000000" pitchFamily="50" charset="-128"/>
                <a:ea typeface="AR PハイカラＰＯＰ体H" panose="040B0900000000000000" pitchFamily="50" charset="-128"/>
              </a:rPr>
              <a:t>能登半島地震で犠牲になられた方々へお悔みを申し上げます。また、被災された方々が一日も早く元の生活を取り戻されることをお祈り申し上げます。</a:t>
            </a:r>
            <a:endParaRPr lang="en-US" altLang="ja-JP" sz="630" b="1" dirty="0">
              <a:latin typeface="AR PハイカラＰＯＰ体H" panose="040B0900000000000000" pitchFamily="50" charset="-128"/>
              <a:ea typeface="AR PハイカラＰＯＰ体H" panose="040B0900000000000000" pitchFamily="50" charset="-128"/>
            </a:endParaRPr>
          </a:p>
        </p:txBody>
      </p:sp>
      <p:pic>
        <p:nvPicPr>
          <p:cNvPr id="1026" name="Picture 2" descr="辰年 たつ ドラゴン 龍 イラスト 2023 干支 シルエット 文字 年賀状イラスト 年賀状素材 年賀状 フリー素材">
            <a:extLst>
              <a:ext uri="{FF2B5EF4-FFF2-40B4-BE49-F238E27FC236}">
                <a16:creationId xmlns:a16="http://schemas.microsoft.com/office/drawing/2014/main" id="{AC8EF122-978E-B6CC-646B-478355A6F96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00396" y="530611"/>
            <a:ext cx="828085" cy="790636"/>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884A863C-8F5D-4B66-D75C-0FCC6E4D61F5}"/>
              </a:ext>
            </a:extLst>
          </p:cNvPr>
          <p:cNvPicPr>
            <a:picLocks noChangeAspect="1"/>
          </p:cNvPicPr>
          <p:nvPr/>
        </p:nvPicPr>
        <p:blipFill rotWithShape="1">
          <a:blip r:embed="rId28">
            <a:extLst>
              <a:ext uri="{28A0092B-C50C-407E-A947-70E740481C1C}">
                <a14:useLocalDpi xmlns:a14="http://schemas.microsoft.com/office/drawing/2010/main" val="0"/>
              </a:ext>
            </a:extLst>
          </a:blip>
          <a:srcRect t="13983" r="5767" b="6121"/>
          <a:stretch/>
        </p:blipFill>
        <p:spPr>
          <a:xfrm>
            <a:off x="4355939" y="8158258"/>
            <a:ext cx="1392521" cy="895185"/>
          </a:xfrm>
          <a:prstGeom prst="rect">
            <a:avLst/>
          </a:prstGeom>
        </p:spPr>
      </p:pic>
      <p:sp>
        <p:nvSpPr>
          <p:cNvPr id="9" name="テキスト ボックス 8">
            <a:extLst>
              <a:ext uri="{FF2B5EF4-FFF2-40B4-BE49-F238E27FC236}">
                <a16:creationId xmlns:a16="http://schemas.microsoft.com/office/drawing/2014/main" id="{CB6A8AA6-8C07-08A4-CF66-EDD8A690E9FA}"/>
              </a:ext>
            </a:extLst>
          </p:cNvPr>
          <p:cNvSpPr txBox="1"/>
          <p:nvPr/>
        </p:nvSpPr>
        <p:spPr>
          <a:xfrm>
            <a:off x="4225400" y="9067845"/>
            <a:ext cx="1886247" cy="307764"/>
          </a:xfrm>
          <a:prstGeom prst="rect">
            <a:avLst/>
          </a:prstGeom>
          <a:noFill/>
        </p:spPr>
        <p:txBody>
          <a:bodyPr wrap="square" lIns="91428" tIns="45714" rIns="91428" bIns="45714" rtlCol="0">
            <a:spAutoFit/>
          </a:bodyPr>
          <a:lstStyle/>
          <a:p>
            <a:r>
              <a:rPr lang="ja-JP" altLang="en-US" sz="700" b="1" dirty="0">
                <a:latin typeface="AR PハイカラＰＯＰ体H" panose="040B0900000000000000" pitchFamily="50" charset="-128"/>
                <a:ea typeface="AR PハイカラＰＯＰ体H" panose="040B0900000000000000" pitchFamily="50" charset="-128"/>
              </a:rPr>
              <a:t>お正月初日はお雑煮と伊達巻が付きました</a:t>
            </a:r>
            <a:endParaRPr lang="en-US" altLang="ja-JP" sz="700" b="1" dirty="0">
              <a:latin typeface="AR PハイカラＰＯＰ体H" panose="040B0900000000000000" pitchFamily="50" charset="-128"/>
              <a:ea typeface="AR PハイカラＰＯＰ体H" panose="040B0900000000000000" pitchFamily="50" charset="-128"/>
            </a:endParaRPr>
          </a:p>
          <a:p>
            <a:r>
              <a:rPr lang="ja-JP" altLang="en-US" sz="700" b="1" dirty="0">
                <a:latin typeface="AR PハイカラＰＯＰ体H" panose="040B0900000000000000" pitchFamily="50" charset="-128"/>
                <a:ea typeface="AR PハイカラＰＯＰ体H" panose="040B0900000000000000" pitchFamily="50" charset="-128"/>
              </a:rPr>
              <a:t>おせちもいいけどカレーもね！</a:t>
            </a:r>
            <a:r>
              <a:rPr lang="en-US" altLang="ja-JP" sz="700" b="1" dirty="0">
                <a:latin typeface="AR PハイカラＰＯＰ体H" panose="040B0900000000000000" pitchFamily="50" charset="-128"/>
                <a:ea typeface="AR PハイカラＰＯＰ体H" panose="040B0900000000000000" pitchFamily="50" charset="-128"/>
              </a:rPr>
              <a:t>(</a:t>
            </a:r>
            <a:r>
              <a:rPr lang="ja-JP" altLang="en-US" sz="700" b="1" dirty="0">
                <a:latin typeface="AR PハイカラＰＯＰ体H" panose="040B0900000000000000" pitchFamily="50" charset="-128"/>
                <a:ea typeface="AR PハイカラＰＯＰ体H" panose="040B0900000000000000" pitchFamily="50" charset="-128"/>
              </a:rPr>
              <a:t>笑</a:t>
            </a:r>
            <a:r>
              <a:rPr lang="en-US" altLang="ja-JP" sz="700" b="1" dirty="0">
                <a:latin typeface="AR PハイカラＰＯＰ体H" panose="040B0900000000000000" pitchFamily="50" charset="-128"/>
                <a:ea typeface="AR PハイカラＰＯＰ体H" panose="040B0900000000000000" pitchFamily="50" charset="-128"/>
              </a:rPr>
              <a:t>)</a:t>
            </a:r>
          </a:p>
        </p:txBody>
      </p:sp>
      <p:pic>
        <p:nvPicPr>
          <p:cNvPr id="12" name="図 11">
            <a:extLst>
              <a:ext uri="{FF2B5EF4-FFF2-40B4-BE49-F238E27FC236}">
                <a16:creationId xmlns:a16="http://schemas.microsoft.com/office/drawing/2014/main" id="{D61B5008-63C8-7B5F-A53E-1ADEABE11708}"/>
              </a:ext>
            </a:extLst>
          </p:cNvPr>
          <p:cNvPicPr>
            <a:picLocks noChangeAspect="1"/>
          </p:cNvPicPr>
          <p:nvPr/>
        </p:nvPicPr>
        <p:blipFill rotWithShape="1">
          <a:blip r:embed="rId29">
            <a:extLst>
              <a:ext uri="{28A0092B-C50C-407E-A947-70E740481C1C}">
                <a14:useLocalDpi xmlns:a14="http://schemas.microsoft.com/office/drawing/2010/main" val="0"/>
              </a:ext>
            </a:extLst>
          </a:blip>
          <a:srcRect l="9239" t="18163" r="10639" b="12731"/>
          <a:stretch/>
        </p:blipFill>
        <p:spPr>
          <a:xfrm>
            <a:off x="2962196" y="8155094"/>
            <a:ext cx="1368842" cy="895184"/>
          </a:xfrm>
          <a:prstGeom prst="rect">
            <a:avLst/>
          </a:prstGeom>
        </p:spPr>
      </p:pic>
      <p:sp>
        <p:nvSpPr>
          <p:cNvPr id="17" name="テキスト ボックス 16">
            <a:extLst>
              <a:ext uri="{FF2B5EF4-FFF2-40B4-BE49-F238E27FC236}">
                <a16:creationId xmlns:a16="http://schemas.microsoft.com/office/drawing/2014/main" id="{48573382-99C9-0824-6109-69FD7F25FEAB}"/>
              </a:ext>
            </a:extLst>
          </p:cNvPr>
          <p:cNvSpPr txBox="1"/>
          <p:nvPr/>
        </p:nvSpPr>
        <p:spPr>
          <a:xfrm>
            <a:off x="2986763" y="9063830"/>
            <a:ext cx="1393056" cy="305153"/>
          </a:xfrm>
          <a:prstGeom prst="rect">
            <a:avLst/>
          </a:prstGeom>
          <a:noFill/>
        </p:spPr>
        <p:txBody>
          <a:bodyPr wrap="square" lIns="91428" tIns="45714" rIns="91428" bIns="45714" rtlCol="0">
            <a:spAutoFit/>
          </a:bodyPr>
          <a:lstStyle/>
          <a:p>
            <a:r>
              <a:rPr lang="ja-JP" altLang="en-US" sz="700" b="1" dirty="0">
                <a:latin typeface="AR PハイカラＰＯＰ体H" panose="040B0900000000000000" pitchFamily="50" charset="-128"/>
                <a:ea typeface="AR PハイカラＰＯＰ体H" panose="040B0900000000000000" pitchFamily="50" charset="-128"/>
              </a:rPr>
              <a:t>牛丼でしっかりたんぱく質を摂取します</a:t>
            </a:r>
            <a:endParaRPr lang="en-US" altLang="ja-JP" sz="700" b="1" dirty="0">
              <a:latin typeface="AR PハイカラＰＯＰ体H" panose="040B0900000000000000" pitchFamily="50" charset="-128"/>
              <a:ea typeface="AR PハイカラＰＯＰ体H" panose="040B0900000000000000" pitchFamily="50" charset="-128"/>
            </a:endParaRPr>
          </a:p>
        </p:txBody>
      </p:sp>
      <p:sp>
        <p:nvSpPr>
          <p:cNvPr id="19" name="テキスト ボックス 18">
            <a:extLst>
              <a:ext uri="{FF2B5EF4-FFF2-40B4-BE49-F238E27FC236}">
                <a16:creationId xmlns:a16="http://schemas.microsoft.com/office/drawing/2014/main" id="{DB7CDA79-D3A2-4D5D-9797-B2A0BE774135}"/>
              </a:ext>
            </a:extLst>
          </p:cNvPr>
          <p:cNvSpPr txBox="1"/>
          <p:nvPr/>
        </p:nvSpPr>
        <p:spPr>
          <a:xfrm>
            <a:off x="1655827" y="9099110"/>
            <a:ext cx="971168" cy="200043"/>
          </a:xfrm>
          <a:prstGeom prst="rect">
            <a:avLst/>
          </a:prstGeom>
          <a:noFill/>
        </p:spPr>
        <p:txBody>
          <a:bodyPr wrap="square" lIns="91428" tIns="45714" rIns="91428" bIns="45714" rtlCol="0">
            <a:spAutoFit/>
          </a:bodyPr>
          <a:lstStyle/>
          <a:p>
            <a:r>
              <a:rPr lang="ja-JP" altLang="en-US" sz="700" b="1" dirty="0">
                <a:latin typeface="AR PハイカラＰＯＰ体H" panose="040B0900000000000000" pitchFamily="50" charset="-128"/>
                <a:ea typeface="AR PハイカラＰＯＰ体H" panose="040B0900000000000000" pitchFamily="50" charset="-128"/>
              </a:rPr>
              <a:t>手作りタルトです</a:t>
            </a:r>
            <a:endParaRPr lang="en-US" altLang="ja-JP" sz="700" b="1" dirty="0">
              <a:latin typeface="AR PハイカラＰＯＰ体H" panose="040B0900000000000000" pitchFamily="50" charset="-128"/>
              <a:ea typeface="AR PハイカラＰＯＰ体H" panose="040B0900000000000000" pitchFamily="50" charset="-128"/>
            </a:endParaRPr>
          </a:p>
        </p:txBody>
      </p:sp>
      <p:sp>
        <p:nvSpPr>
          <p:cNvPr id="23" name="テキスト ボックス 22">
            <a:extLst>
              <a:ext uri="{FF2B5EF4-FFF2-40B4-BE49-F238E27FC236}">
                <a16:creationId xmlns:a16="http://schemas.microsoft.com/office/drawing/2014/main" id="{504A890B-A2B0-5E7D-5E50-E3701A314FAF}"/>
              </a:ext>
            </a:extLst>
          </p:cNvPr>
          <p:cNvSpPr txBox="1"/>
          <p:nvPr/>
        </p:nvSpPr>
        <p:spPr>
          <a:xfrm>
            <a:off x="154493" y="9099725"/>
            <a:ext cx="1393056" cy="198943"/>
          </a:xfrm>
          <a:prstGeom prst="rect">
            <a:avLst/>
          </a:prstGeom>
          <a:noFill/>
        </p:spPr>
        <p:txBody>
          <a:bodyPr wrap="square" lIns="91428" tIns="45714" rIns="91428" bIns="45714" rtlCol="0">
            <a:spAutoFit/>
          </a:bodyPr>
          <a:lstStyle/>
          <a:p>
            <a:r>
              <a:rPr lang="ja-JP" altLang="en-US" sz="700" b="1" dirty="0">
                <a:latin typeface="AR PハイカラＰＯＰ体H" panose="040B0900000000000000" pitchFamily="50" charset="-128"/>
                <a:ea typeface="AR PハイカラＰＯＰ体H" panose="040B0900000000000000" pitchFamily="50" charset="-128"/>
              </a:rPr>
              <a:t>シフォンケーキも手作りです</a:t>
            </a:r>
            <a:endParaRPr lang="en-US" altLang="ja-JP" sz="700" b="1" dirty="0">
              <a:latin typeface="AR PハイカラＰＯＰ体H" panose="040B0900000000000000" pitchFamily="50" charset="-128"/>
              <a:ea typeface="AR PハイカラＰＯＰ体H" panose="040B0900000000000000" pitchFamily="50" charset="-128"/>
            </a:endParaRPr>
          </a:p>
        </p:txBody>
      </p:sp>
      <p:pic>
        <p:nvPicPr>
          <p:cNvPr id="27" name="図 26">
            <a:extLst>
              <a:ext uri="{FF2B5EF4-FFF2-40B4-BE49-F238E27FC236}">
                <a16:creationId xmlns:a16="http://schemas.microsoft.com/office/drawing/2014/main" id="{57BE8D37-6184-975F-D139-F0CF86354339}"/>
              </a:ext>
            </a:extLst>
          </p:cNvPr>
          <p:cNvPicPr>
            <a:picLocks noChangeAspect="1"/>
          </p:cNvPicPr>
          <p:nvPr/>
        </p:nvPicPr>
        <p:blipFill rotWithShape="1">
          <a:blip r:embed="rId30">
            <a:extLst>
              <a:ext uri="{28A0092B-C50C-407E-A947-70E740481C1C}">
                <a14:useLocalDpi xmlns:a14="http://schemas.microsoft.com/office/drawing/2010/main" val="0"/>
              </a:ext>
            </a:extLst>
          </a:blip>
          <a:srcRect l="9277" t="22019" r="13425" b="4602"/>
          <a:stretch/>
        </p:blipFill>
        <p:spPr>
          <a:xfrm>
            <a:off x="3294501" y="5788424"/>
            <a:ext cx="1515902" cy="1091082"/>
          </a:xfrm>
          <a:prstGeom prst="rect">
            <a:avLst/>
          </a:prstGeom>
        </p:spPr>
      </p:pic>
      <p:pic>
        <p:nvPicPr>
          <p:cNvPr id="47" name="図 46">
            <a:extLst>
              <a:ext uri="{FF2B5EF4-FFF2-40B4-BE49-F238E27FC236}">
                <a16:creationId xmlns:a16="http://schemas.microsoft.com/office/drawing/2014/main" id="{CD314B15-8070-ECB4-67D5-540E8C9081FF}"/>
              </a:ext>
            </a:extLst>
          </p:cNvPr>
          <p:cNvPicPr>
            <a:picLocks noChangeAspect="1"/>
          </p:cNvPicPr>
          <p:nvPr/>
        </p:nvPicPr>
        <p:blipFill rotWithShape="1">
          <a:blip r:embed="rId31">
            <a:extLst>
              <a:ext uri="{28A0092B-C50C-407E-A947-70E740481C1C}">
                <a14:useLocalDpi xmlns:a14="http://schemas.microsoft.com/office/drawing/2010/main" val="0"/>
              </a:ext>
            </a:extLst>
          </a:blip>
          <a:srcRect l="4256" t="5950" r="19323" b="20576"/>
          <a:stretch/>
        </p:blipFill>
        <p:spPr>
          <a:xfrm>
            <a:off x="3294655" y="6892206"/>
            <a:ext cx="1510250" cy="1091083"/>
          </a:xfrm>
          <a:prstGeom prst="rect">
            <a:avLst/>
          </a:prstGeom>
        </p:spPr>
      </p:pic>
      <p:pic>
        <p:nvPicPr>
          <p:cNvPr id="90" name="図 89">
            <a:extLst>
              <a:ext uri="{FF2B5EF4-FFF2-40B4-BE49-F238E27FC236}">
                <a16:creationId xmlns:a16="http://schemas.microsoft.com/office/drawing/2014/main" id="{20FAB166-CDBA-5FC4-E005-C2C477AB8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3211" y="7892614"/>
            <a:ext cx="1749900" cy="244986"/>
          </a:xfrm>
          <a:prstGeom prst="rect">
            <a:avLst/>
          </a:prstGeom>
        </p:spPr>
      </p:pic>
      <p:pic>
        <p:nvPicPr>
          <p:cNvPr id="96" name="図 95">
            <a:extLst>
              <a:ext uri="{FF2B5EF4-FFF2-40B4-BE49-F238E27FC236}">
                <a16:creationId xmlns:a16="http://schemas.microsoft.com/office/drawing/2014/main" id="{1E92FE49-1027-A340-1CEF-657F69B94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480" y="7898058"/>
            <a:ext cx="1749900" cy="244986"/>
          </a:xfrm>
          <a:prstGeom prst="rect">
            <a:avLst/>
          </a:prstGeom>
        </p:spPr>
      </p:pic>
      <p:pic>
        <p:nvPicPr>
          <p:cNvPr id="64" name="図 63">
            <a:extLst>
              <a:ext uri="{FF2B5EF4-FFF2-40B4-BE49-F238E27FC236}">
                <a16:creationId xmlns:a16="http://schemas.microsoft.com/office/drawing/2014/main" id="{361419FB-7899-0703-5F32-41E2B5C4734F}"/>
              </a:ext>
            </a:extLst>
          </p:cNvPr>
          <p:cNvPicPr>
            <a:picLocks noChangeAspect="1"/>
          </p:cNvPicPr>
          <p:nvPr/>
        </p:nvPicPr>
        <p:blipFill rotWithShape="1">
          <a:blip r:embed="rId32">
            <a:extLst>
              <a:ext uri="{28A0092B-C50C-407E-A947-70E740481C1C}">
                <a14:useLocalDpi xmlns:a14="http://schemas.microsoft.com/office/drawing/2010/main" val="0"/>
              </a:ext>
            </a:extLst>
          </a:blip>
          <a:srcRect l="15089" t="14314" r="11240" b="12861"/>
          <a:stretch/>
        </p:blipFill>
        <p:spPr>
          <a:xfrm>
            <a:off x="961012" y="5792004"/>
            <a:ext cx="1450990" cy="1079395"/>
          </a:xfrm>
          <a:prstGeom prst="rect">
            <a:avLst/>
          </a:prstGeom>
        </p:spPr>
      </p:pic>
      <p:sp>
        <p:nvSpPr>
          <p:cNvPr id="75" name="正方形/長方形 74">
            <a:extLst>
              <a:ext uri="{FF2B5EF4-FFF2-40B4-BE49-F238E27FC236}">
                <a16:creationId xmlns:a16="http://schemas.microsoft.com/office/drawing/2014/main" id="{1F7F0EEF-DA95-6DF5-B7C6-094E2B8F0893}"/>
              </a:ext>
            </a:extLst>
          </p:cNvPr>
          <p:cNvSpPr/>
          <p:nvPr/>
        </p:nvSpPr>
        <p:spPr>
          <a:xfrm>
            <a:off x="4282459" y="1704234"/>
            <a:ext cx="584751" cy="2261074"/>
          </a:xfrm>
          <a:prstGeom prst="rect">
            <a:avLst/>
          </a:prstGeom>
        </p:spPr>
        <p:txBody>
          <a:bodyPr vert="eaVert" wrap="square" lIns="91428" tIns="45714" rIns="91428" bIns="45714">
            <a:spAutoFit/>
          </a:bodyPr>
          <a:lstStyle/>
          <a:p>
            <a:pPr>
              <a:defRPr sz="1000"/>
            </a:pPr>
            <a:r>
              <a:rPr lang="ja-JP" altLang="en-US" sz="800" dirty="0">
                <a:solidFill>
                  <a:srgbClr val="000000"/>
                </a:solidFill>
                <a:latin typeface="HGS創英角ﾎﾟｯﾌﾟ体" panose="040B0A00000000000000" pitchFamily="50" charset="-128"/>
                <a:ea typeface="HGS創英角ﾎﾟｯﾌﾟ体" panose="040B0A00000000000000" pitchFamily="50" charset="-128"/>
              </a:rPr>
              <a:t>元日の能登半島地震によりお正月気分は一瞬で</a:t>
            </a:r>
            <a:endParaRPr lang="en-US" altLang="ja-JP" sz="8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800" dirty="0">
                <a:solidFill>
                  <a:srgbClr val="000000"/>
                </a:solidFill>
                <a:latin typeface="HGS創英角ﾎﾟｯﾌﾟ体" panose="040B0A00000000000000" pitchFamily="50" charset="-128"/>
                <a:ea typeface="HGS創英角ﾎﾟｯﾌﾟ体" panose="040B0A00000000000000" pitchFamily="50" charset="-128"/>
              </a:rPr>
              <a:t>消し飛んでしまいましたが、デイルームには</a:t>
            </a:r>
            <a:endParaRPr lang="en-US" altLang="ja-JP" sz="8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800" dirty="0">
                <a:solidFill>
                  <a:srgbClr val="000000"/>
                </a:solidFill>
                <a:latin typeface="HGS創英角ﾎﾟｯﾌﾟ体" panose="040B0A00000000000000" pitchFamily="50" charset="-128"/>
                <a:ea typeface="HGS創英角ﾎﾟｯﾌﾟ体" panose="040B0A00000000000000" pitchFamily="50" charset="-128"/>
              </a:rPr>
              <a:t>お正月の飾りが満載です。</a:t>
            </a:r>
            <a:r>
              <a:rPr lang="ja-JP" altLang="en-US" dirty="0">
                <a:solidFill>
                  <a:srgbClr val="000000"/>
                </a:solidFill>
                <a:latin typeface="HGS創英角ﾎﾟｯﾌﾟ体" panose="040B0A00000000000000" pitchFamily="50" charset="-128"/>
                <a:ea typeface="HGS創英角ﾎﾟｯﾌﾟ体" panose="040B0A00000000000000" pitchFamily="50" charset="-128"/>
              </a:rPr>
              <a:t>　</a:t>
            </a:r>
            <a:endParaRPr lang="en-US" altLang="ja-JP"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78" name="テキスト ボックス 77">
            <a:extLst>
              <a:ext uri="{FF2B5EF4-FFF2-40B4-BE49-F238E27FC236}">
                <a16:creationId xmlns:a16="http://schemas.microsoft.com/office/drawing/2014/main" id="{09281025-E256-B379-5CA4-AA408225051F}"/>
              </a:ext>
            </a:extLst>
          </p:cNvPr>
          <p:cNvSpPr txBox="1"/>
          <p:nvPr/>
        </p:nvSpPr>
        <p:spPr>
          <a:xfrm>
            <a:off x="106049" y="1170915"/>
            <a:ext cx="456526" cy="169271"/>
          </a:xfrm>
          <a:prstGeom prst="rect">
            <a:avLst/>
          </a:prstGeom>
          <a:noFill/>
        </p:spPr>
        <p:txBody>
          <a:bodyPr wrap="square" lIns="91434" tIns="45717" rIns="91434" bIns="45717" rtlCol="0">
            <a:spAutoFit/>
          </a:bodyPr>
          <a:lstStyle/>
          <a:p>
            <a:r>
              <a:rPr lang="ja-JP" altLang="en-US" sz="500" b="1" dirty="0"/>
              <a:t>卯年から</a:t>
            </a:r>
          </a:p>
        </p:txBody>
      </p:sp>
      <p:sp>
        <p:nvSpPr>
          <p:cNvPr id="79" name="テキスト ボックス 78">
            <a:extLst>
              <a:ext uri="{FF2B5EF4-FFF2-40B4-BE49-F238E27FC236}">
                <a16:creationId xmlns:a16="http://schemas.microsoft.com/office/drawing/2014/main" id="{4B416C49-9F91-04D9-6A23-27977AA6BB2B}"/>
              </a:ext>
            </a:extLst>
          </p:cNvPr>
          <p:cNvSpPr txBox="1"/>
          <p:nvPr/>
        </p:nvSpPr>
        <p:spPr>
          <a:xfrm>
            <a:off x="5178685" y="1185034"/>
            <a:ext cx="421087" cy="169271"/>
          </a:xfrm>
          <a:prstGeom prst="rect">
            <a:avLst/>
          </a:prstGeom>
          <a:noFill/>
        </p:spPr>
        <p:txBody>
          <a:bodyPr wrap="square" lIns="91434" tIns="45717" rIns="91434" bIns="45717" rtlCol="0">
            <a:spAutoFit/>
          </a:bodyPr>
          <a:lstStyle/>
          <a:p>
            <a:r>
              <a:rPr lang="ja-JP" altLang="en-US" sz="500" b="1" dirty="0"/>
              <a:t>辰年へ</a:t>
            </a:r>
          </a:p>
        </p:txBody>
      </p:sp>
      <p:pic>
        <p:nvPicPr>
          <p:cNvPr id="104" name="図 103">
            <a:extLst>
              <a:ext uri="{FF2B5EF4-FFF2-40B4-BE49-F238E27FC236}">
                <a16:creationId xmlns:a16="http://schemas.microsoft.com/office/drawing/2014/main" id="{BF4BF748-C37C-4B2B-8277-C8A329DF5DD8}"/>
              </a:ext>
            </a:extLst>
          </p:cNvPr>
          <p:cNvPicPr>
            <a:picLocks noChangeAspect="1"/>
          </p:cNvPicPr>
          <p:nvPr/>
        </p:nvPicPr>
        <p:blipFill rotWithShape="1">
          <a:blip r:embed="rId33">
            <a:extLst>
              <a:ext uri="{28A0092B-C50C-407E-A947-70E740481C1C}">
                <a14:useLocalDpi xmlns:a14="http://schemas.microsoft.com/office/drawing/2010/main" val="0"/>
              </a:ext>
              <a:ext uri="{837473B0-CC2E-450A-ABE3-18F120FF3D39}">
                <a1611:picAttrSrcUrl xmlns:a1611="http://schemas.microsoft.com/office/drawing/2016/11/main" r:id="rId34"/>
              </a:ext>
            </a:extLst>
          </a:blip>
          <a:srcRect l="7166" t="14013" b="10708"/>
          <a:stretch/>
        </p:blipFill>
        <p:spPr>
          <a:xfrm>
            <a:off x="134832" y="6888520"/>
            <a:ext cx="809717" cy="999475"/>
          </a:xfrm>
          <a:prstGeom prst="rect">
            <a:avLst/>
          </a:prstGeom>
        </p:spPr>
      </p:pic>
      <p:pic>
        <p:nvPicPr>
          <p:cNvPr id="110" name="図 109">
            <a:extLst>
              <a:ext uri="{FF2B5EF4-FFF2-40B4-BE49-F238E27FC236}">
                <a16:creationId xmlns:a16="http://schemas.microsoft.com/office/drawing/2014/main" id="{93D53FCB-8BC0-859A-6185-7060F620C05A}"/>
              </a:ext>
            </a:extLst>
          </p:cNvPr>
          <p:cNvPicPr>
            <a:picLocks noChangeAspect="1"/>
          </p:cNvPicPr>
          <p:nvPr/>
        </p:nvPicPr>
        <p:blipFill>
          <a:blip r:embed="rId35">
            <a:extLst>
              <a:ext uri="{28A0092B-C50C-407E-A947-70E740481C1C}">
                <a14:useLocalDpi xmlns:a14="http://schemas.microsoft.com/office/drawing/2010/main" val="0"/>
              </a:ext>
              <a:ext uri="{837473B0-CC2E-450A-ABE3-18F120FF3D39}">
                <a1611:picAttrSrcUrl xmlns:a1611="http://schemas.microsoft.com/office/drawing/2016/11/main" r:id="rId36"/>
              </a:ext>
            </a:extLst>
          </a:blip>
          <a:stretch>
            <a:fillRect/>
          </a:stretch>
        </p:blipFill>
        <p:spPr>
          <a:xfrm>
            <a:off x="134833" y="5793023"/>
            <a:ext cx="807909" cy="1078376"/>
          </a:xfrm>
          <a:prstGeom prst="rect">
            <a:avLst/>
          </a:prstGeom>
        </p:spPr>
      </p:pic>
      <p:pic>
        <p:nvPicPr>
          <p:cNvPr id="112" name="図 111">
            <a:extLst>
              <a:ext uri="{FF2B5EF4-FFF2-40B4-BE49-F238E27FC236}">
                <a16:creationId xmlns:a16="http://schemas.microsoft.com/office/drawing/2014/main" id="{96FFA688-CECC-A615-A1E0-E2349AC19B26}"/>
              </a:ext>
            </a:extLst>
          </p:cNvPr>
          <p:cNvPicPr>
            <a:picLocks noChangeAspect="1"/>
          </p:cNvPicPr>
          <p:nvPr/>
        </p:nvPicPr>
        <p:blipFill rotWithShape="1">
          <a:blip r:embed="rId37">
            <a:extLst>
              <a:ext uri="{28A0092B-C50C-407E-A947-70E740481C1C}">
                <a14:useLocalDpi xmlns:a14="http://schemas.microsoft.com/office/drawing/2010/main" val="0"/>
              </a:ext>
            </a:extLst>
          </a:blip>
          <a:srcRect l="19065" t="10905" r="14116"/>
          <a:stretch/>
        </p:blipFill>
        <p:spPr>
          <a:xfrm>
            <a:off x="2993017" y="4650602"/>
            <a:ext cx="1001091" cy="1057819"/>
          </a:xfrm>
          <a:prstGeom prst="rect">
            <a:avLst/>
          </a:prstGeom>
        </p:spPr>
      </p:pic>
      <p:pic>
        <p:nvPicPr>
          <p:cNvPr id="115" name="図 114">
            <a:extLst>
              <a:ext uri="{FF2B5EF4-FFF2-40B4-BE49-F238E27FC236}">
                <a16:creationId xmlns:a16="http://schemas.microsoft.com/office/drawing/2014/main" id="{A7004E02-F8AE-699B-BE8B-EE3F19ADCB31}"/>
              </a:ext>
            </a:extLst>
          </p:cNvPr>
          <p:cNvPicPr>
            <a:picLocks noChangeAspect="1"/>
          </p:cNvPicPr>
          <p:nvPr/>
        </p:nvPicPr>
        <p:blipFill rotWithShape="1">
          <a:blip r:embed="rId38">
            <a:extLst>
              <a:ext uri="{28A0092B-C50C-407E-A947-70E740481C1C}">
                <a14:useLocalDpi xmlns:a14="http://schemas.microsoft.com/office/drawing/2010/main" val="0"/>
              </a:ext>
            </a:extLst>
          </a:blip>
          <a:srcRect l="21068" t="6386" r="22705"/>
          <a:stretch/>
        </p:blipFill>
        <p:spPr>
          <a:xfrm>
            <a:off x="4020762" y="4643895"/>
            <a:ext cx="882966" cy="1064526"/>
          </a:xfrm>
          <a:prstGeom prst="rect">
            <a:avLst/>
          </a:prstGeom>
        </p:spPr>
      </p:pic>
      <p:pic>
        <p:nvPicPr>
          <p:cNvPr id="10" name="図 9">
            <a:extLst>
              <a:ext uri="{FF2B5EF4-FFF2-40B4-BE49-F238E27FC236}">
                <a16:creationId xmlns:a16="http://schemas.microsoft.com/office/drawing/2014/main" id="{45045A3F-1640-9C08-A096-F517FE86355D}"/>
              </a:ext>
            </a:extLst>
          </p:cNvPr>
          <p:cNvPicPr>
            <a:picLocks noChangeAspect="1"/>
          </p:cNvPicPr>
          <p:nvPr/>
        </p:nvPicPr>
        <p:blipFill rotWithShape="1">
          <a:blip r:embed="rId39">
            <a:extLst>
              <a:ext uri="{28A0092B-C50C-407E-A947-70E740481C1C}">
                <a14:useLocalDpi xmlns:a14="http://schemas.microsoft.com/office/drawing/2010/main" val="0"/>
              </a:ext>
            </a:extLst>
          </a:blip>
          <a:srcRect t="15346" r="16631" b="4853"/>
          <a:stretch/>
        </p:blipFill>
        <p:spPr>
          <a:xfrm>
            <a:off x="970940" y="6893140"/>
            <a:ext cx="1444965" cy="994856"/>
          </a:xfrm>
          <a:prstGeom prst="rect">
            <a:avLst/>
          </a:prstGeom>
        </p:spPr>
      </p:pic>
    </p:spTree>
    <p:extLst>
      <p:ext uri="{BB962C8B-B14F-4D97-AF65-F5344CB8AC3E}">
        <p14:creationId xmlns:p14="http://schemas.microsoft.com/office/powerpoint/2010/main" val="165574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56695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39998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83270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25102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36422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80388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66436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06424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19432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80352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2024/1/27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86943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4CF73-3AA9-41C6-BF30-5D7D34259693}" type="datetimeFigureOut">
              <a:rPr kumimoji="1" lang="ja-JP" altLang="en-US" smtClean="0"/>
              <a:t>2024/1/27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05829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508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16906</TotalTime>
  <Words>230</Words>
  <Application>Microsoft Office PowerPoint</Application>
  <PresentationFormat>ワイド画面</PresentationFormat>
  <Paragraphs>66</Paragraphs>
  <Slides>1</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vt:i4>
      </vt:variant>
    </vt:vector>
  </HeadingPairs>
  <TitlesOfParts>
    <vt:vector size="12" baseType="lpstr">
      <vt:lpstr>AR PハイカラＰＯＰ体H</vt:lpstr>
      <vt:lpstr>HGP創英角ｺﾞｼｯｸUB</vt:lpstr>
      <vt:lpstr>HGP創英角ﾎﾟｯﾌﾟ体</vt:lpstr>
      <vt:lpstr>HGS創英角ﾎﾟｯﾌﾟ体</vt:lpstr>
      <vt:lpstr>HG創英角ﾎﾟｯﾌﾟ体</vt:lpstr>
      <vt:lpstr>ＭＳ Ｐゴシック</vt:lpstr>
      <vt:lpstr>ＭＳ Ｐ明朝</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長谷部雅人</dc:creator>
  <cp:lastModifiedBy>勇 塩沢</cp:lastModifiedBy>
  <cp:revision>1238</cp:revision>
  <cp:lastPrinted>2024-01-22T11:15:15Z</cp:lastPrinted>
  <dcterms:created xsi:type="dcterms:W3CDTF">2014-05-28T11:26:15Z</dcterms:created>
  <dcterms:modified xsi:type="dcterms:W3CDTF">2024-01-27T06:39:41Z</dcterms:modified>
</cp:coreProperties>
</file>