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1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DF1"/>
    <a:srgbClr val="FF99CC"/>
    <a:srgbClr val="00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17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3" d="100"/>
          <a:sy n="73" d="100"/>
        </p:scale>
        <p:origin x="1782" y="78"/>
      </p:cViewPr>
      <p:guideLst>
        <p:guide orient="horz" pos="3561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r">
              <a:defRPr sz="1200"/>
            </a:lvl1pPr>
          </a:lstStyle>
          <a:p>
            <a:fld id="{BFA65083-D9C3-4B39-A7D0-94C351FC0165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7" tIns="45694" rIns="91387" bIns="4569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387" tIns="45694" rIns="91387" bIns="4569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r">
              <a:defRPr sz="1200"/>
            </a:lvl1pPr>
          </a:lstStyle>
          <a:p>
            <a:fld id="{C2D93E02-5941-4E1E-A935-DE6C384A9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42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jpeg"/><Relationship Id="rId18" Type="http://schemas.openxmlformats.org/officeDocument/2006/relationships/hyperlink" Target="https://www.sasagawa-brand.co.jp/tada/detail.php?id=1289&amp;cid=4&amp;cid2=18" TargetMode="External"/><Relationship Id="rId26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1.jpeg"/><Relationship Id="rId34" Type="http://schemas.openxmlformats.org/officeDocument/2006/relationships/image" Target="../media/image22.png"/><Relationship Id="rId7" Type="http://schemas.openxmlformats.org/officeDocument/2006/relationships/image" Target="../media/image3.jpeg"/><Relationship Id="rId12" Type="http://schemas.openxmlformats.org/officeDocument/2006/relationships/hyperlink" Target="https://illustimage.com/?id=11998" TargetMode="External"/><Relationship Id="rId17" Type="http://schemas.openxmlformats.org/officeDocument/2006/relationships/image" Target="../media/image8.png"/><Relationship Id="rId25" Type="http://schemas.openxmlformats.org/officeDocument/2006/relationships/image" Target="../media/image15.jpeg"/><Relationship Id="rId33" Type="http://schemas.openxmlformats.org/officeDocument/2006/relationships/image" Target="../media/image21.jpeg"/><Relationship Id="rId2" Type="http://schemas.openxmlformats.org/officeDocument/2006/relationships/slide" Target="../slides/slide1.xml"/><Relationship Id="rId16" Type="http://schemas.openxmlformats.org/officeDocument/2006/relationships/hyperlink" Target="https://gahag.net/000297-snow-crystal/" TargetMode="External"/><Relationship Id="rId20" Type="http://schemas.openxmlformats.org/officeDocument/2006/relationships/image" Target="../media/image10.jpeg"/><Relationship Id="rId29" Type="http://schemas.openxmlformats.org/officeDocument/2006/relationships/image" Target="../media/image18.png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okyo-nakano1.web.app/ketako-%E3%82%AF%E3%83%A9%E3%83%83%E3%82%AB%E3%83%BC-%E3%82%A4%E3%83%A9%E3%82%B9%E3%83%88-%E3%83%95%E3%83%AA%E3%83%BC-png.html" TargetMode="External"/><Relationship Id="rId11" Type="http://schemas.openxmlformats.org/officeDocument/2006/relationships/image" Target="../media/image5.png"/><Relationship Id="rId24" Type="http://schemas.openxmlformats.org/officeDocument/2006/relationships/image" Target="../media/image14.jpeg"/><Relationship Id="rId32" Type="http://schemas.openxmlformats.org/officeDocument/2006/relationships/image" Target="../media/image20.jpe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3.jpeg"/><Relationship Id="rId28" Type="http://schemas.openxmlformats.org/officeDocument/2006/relationships/hyperlink" Target="https://ilusjp.blogspot.com/2020/04/blog-post_881.html" TargetMode="External"/><Relationship Id="rId36" Type="http://schemas.openxmlformats.org/officeDocument/2006/relationships/image" Target="../media/image23.jpeg"/><Relationship Id="rId10" Type="http://schemas.openxmlformats.org/officeDocument/2006/relationships/hyperlink" Target="https://www.illust-box.jp/sozai/24164/" TargetMode="External"/><Relationship Id="rId19" Type="http://schemas.openxmlformats.org/officeDocument/2006/relationships/image" Target="../media/image9.jpeg"/><Relationship Id="rId31" Type="http://schemas.openxmlformats.org/officeDocument/2006/relationships/image" Target="../media/image19.jpeg"/><Relationship Id="rId4" Type="http://schemas.openxmlformats.org/officeDocument/2006/relationships/hyperlink" Target="https://homuinteria.com/%E8%8A%B1%E6%9D%9F-%E3%82%A4%E3%83%A9%E3%82%B9%E3%83%88/" TargetMode="External"/><Relationship Id="rId9" Type="http://schemas.openxmlformats.org/officeDocument/2006/relationships/image" Target="../media/image4.jpg"/><Relationship Id="rId14" Type="http://schemas.openxmlformats.org/officeDocument/2006/relationships/hyperlink" Target="https://www.ac-illust.com/main/detail.php?id=668342&amp;word=%E6%A2%85%E3%81%AE%E8%8A%B1%EF%BC%8F%E7%B4%85%E6%A2%85" TargetMode="External"/><Relationship Id="rId22" Type="http://schemas.openxmlformats.org/officeDocument/2006/relationships/image" Target="../media/image12.jpeg"/><Relationship Id="rId27" Type="http://schemas.openxmlformats.org/officeDocument/2006/relationships/image" Target="../media/image17.png"/><Relationship Id="rId30" Type="http://schemas.openxmlformats.org/officeDocument/2006/relationships/hyperlink" Target="https://kohacu.com/20170619post-10366/" TargetMode="External"/><Relationship Id="rId35" Type="http://schemas.openxmlformats.org/officeDocument/2006/relationships/hyperlink" Target="https://www.sozailab.jp/sozai/detail/26874/" TargetMode="External"/><Relationship Id="rId8" Type="http://schemas.openxmlformats.org/officeDocument/2006/relationships/hyperlink" Target="https://www.sozailab.jp/sozai/detail/44227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6F1B8764-D25F-6148-CF10-F2D547F6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0973" y="8807079"/>
            <a:ext cx="832885" cy="104437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42E6073-1B88-BCB5-0EB2-337700800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494957" y="7729147"/>
            <a:ext cx="1031281" cy="103128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12D0210-C8CB-35AC-44B5-522DC091C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61856" y="4124380"/>
            <a:ext cx="1663958" cy="166395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9443E1D-A648-3C85-CFB3-97BE7AC17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7719" y="4531518"/>
            <a:ext cx="929487" cy="92948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A46C513-91D8-9E81-DB16-A60AEC76C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07642" y="1869619"/>
            <a:ext cx="1031610" cy="10316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39A951-6C94-6A68-BB37-8DBA8E1EA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796998" y="2052889"/>
            <a:ext cx="1582361" cy="106756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C28CAA0-422B-46DF-EDFD-2E86522211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-25621" y="908859"/>
            <a:ext cx="6761383" cy="99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2582161" y="26331"/>
            <a:ext cx="1577811" cy="253259"/>
          </a:xfrm>
        </p:spPr>
        <p:txBody>
          <a:bodyPr/>
          <a:lstStyle/>
          <a:p>
            <a:pPr algn="l"/>
            <a:r>
              <a:rPr kumimoji="1" lang="ja-JP" altLang="en-US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デイサービス月刊新聞</a:t>
            </a:r>
            <a:endParaRPr kumimoji="1" lang="en-US" altLang="ja-JP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70239" y="97176"/>
            <a:ext cx="1380249" cy="220181"/>
          </a:xfrm>
        </p:spPr>
        <p:txBody>
          <a:bodyPr/>
          <a:lstStyle/>
          <a:p>
            <a:pPr algn="l"/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令和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6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年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2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月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日</a:t>
            </a:r>
            <a:endParaRPr kumimoji="1" lang="en-US" altLang="ja-JP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561" y="92975"/>
            <a:ext cx="4441998" cy="8925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127000"/>
          </a:effectLst>
        </p:spPr>
        <p:txBody>
          <a:bodyPr wrap="square" lIns="91387" tIns="45694" rIns="91387" bIns="45694" rtlCol="0">
            <a:spAutoFit/>
          </a:bodyPr>
          <a:lstStyle/>
          <a:p>
            <a:endParaRPr lang="en-US" altLang="ja-JP" sz="1000" dirty="0"/>
          </a:p>
          <a:p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</a:t>
            </a:r>
            <a:r>
              <a:rPr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デイサービス南台新聞</a:t>
            </a:r>
            <a:endParaRPr lang="en-US" altLang="ja-JP" sz="32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endParaRPr lang="ja-JP" altLang="en-US" sz="1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1179" y="300430"/>
            <a:ext cx="1656155" cy="5539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387" tIns="45694" rIns="91387" bIns="45694" rtlCol="0">
            <a:spAutoFit/>
          </a:bodyPr>
          <a:lstStyle/>
          <a:p>
            <a:pPr algn="ctr"/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2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月号</a:t>
            </a:r>
            <a:endParaRPr lang="en-US" altLang="ja-JP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第</a:t>
            </a:r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90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号</a:t>
            </a:r>
            <a:endParaRPr lang="en-US" altLang="ja-JP" sz="1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相模原デイサービス南台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0024" y="1942330"/>
            <a:ext cx="6675694" cy="7923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82987D0-5976-2128-1F11-9E30B0F6BF10}"/>
              </a:ext>
            </a:extLst>
          </p:cNvPr>
          <p:cNvSpPr txBox="1"/>
          <p:nvPr/>
        </p:nvSpPr>
        <p:spPr>
          <a:xfrm>
            <a:off x="-23182" y="1044878"/>
            <a:ext cx="6782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寒さの厳しい季節になりましたが、みんなの元気のおかげで</a:t>
            </a: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暖かいデイサービスとなっております！</a:t>
            </a:r>
            <a:endParaRPr kumimoji="1"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5944CB1-AD70-A6C8-C2B9-2C1C29FEF385}"/>
              </a:ext>
            </a:extLst>
          </p:cNvPr>
          <p:cNvSpPr txBox="1"/>
          <p:nvPr/>
        </p:nvSpPr>
        <p:spPr>
          <a:xfrm>
            <a:off x="3945418" y="7549876"/>
            <a:ext cx="251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お正月のおせちメニューです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6DF0F9E-DEC9-7DFE-D70E-1117E5E35C03}"/>
              </a:ext>
            </a:extLst>
          </p:cNvPr>
          <p:cNvSpPr txBox="1"/>
          <p:nvPr/>
        </p:nvSpPr>
        <p:spPr>
          <a:xfrm>
            <a:off x="1663243" y="2004295"/>
            <a:ext cx="3648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一足早く、南台に梅の花が咲きました！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DABD30-2435-9C3E-7293-234E3CAEC280}"/>
              </a:ext>
            </a:extLst>
          </p:cNvPr>
          <p:cNvSpPr txBox="1"/>
          <p:nvPr/>
        </p:nvSpPr>
        <p:spPr>
          <a:xfrm>
            <a:off x="141174" y="5244957"/>
            <a:ext cx="447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上鶴間の泉龍寺へ</a:t>
            </a:r>
            <a:r>
              <a:rPr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初詣に行ってまいりました</a:t>
            </a:r>
            <a:endParaRPr kumimoji="1" lang="ja-JP" altLang="en-US" sz="1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09D7F6B-55AD-70DC-47D9-71C5D82FDC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-87205" y="105001"/>
            <a:ext cx="816818" cy="81681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C866C0C-2BF9-D5AA-D6CF-D29BBF437F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" y="5527475"/>
            <a:ext cx="2498006" cy="187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8D18F0E-2059-838C-8AC0-FCE324393C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85" y="6255759"/>
            <a:ext cx="1706993" cy="128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791A66B-D600-9734-6D60-607BE427F7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89" y="5511495"/>
            <a:ext cx="1821128" cy="136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C8EAE77D-705C-8C86-7132-1681E292887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-1062" r="-381" b="1062"/>
          <a:stretch/>
        </p:blipFill>
        <p:spPr>
          <a:xfrm rot="16200000">
            <a:off x="1873613" y="2478499"/>
            <a:ext cx="2953893" cy="265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46E21D0-D835-518B-37E0-97B399A899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7" y="4020666"/>
            <a:ext cx="1605621" cy="120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7F418F5-3421-E51E-2542-2531ABF9B8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2706556"/>
            <a:ext cx="1809940" cy="1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A58F8EB5-AFB0-9D94-F7B0-04BBBE1FCE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06" y="2978890"/>
            <a:ext cx="2173368" cy="163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640F9D9F-6326-6869-B6B7-A989C966BB9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56" y="2057071"/>
            <a:ext cx="466012" cy="41184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D1DC4D-07F2-5E2D-C789-E57172DD43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2581281" y="6717448"/>
            <a:ext cx="2023959" cy="7411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6324CDD-4DE4-CCDD-9F03-9006E1DE17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4669557" y="4894505"/>
            <a:ext cx="1787666" cy="178766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0A2D421-AE16-953B-89C1-559B1F32CDCE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8044" r="34967" b="24918"/>
          <a:stretch/>
        </p:blipFill>
        <p:spPr>
          <a:xfrm>
            <a:off x="1057911" y="7672167"/>
            <a:ext cx="1450461" cy="1179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72189C0-AF64-1A1D-4A1E-B2875E3F2B37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8" t="5180" r="15837" b="21043"/>
          <a:stretch/>
        </p:blipFill>
        <p:spPr>
          <a:xfrm>
            <a:off x="159436" y="8677001"/>
            <a:ext cx="1061487" cy="116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F682423-E73D-4B23-91BA-03601EE909EB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26481" r="14211"/>
          <a:stretch/>
        </p:blipFill>
        <p:spPr>
          <a:xfrm>
            <a:off x="2173908" y="8684890"/>
            <a:ext cx="1096260" cy="1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93C3476-7CB8-9322-D7C4-B430A981686A}"/>
              </a:ext>
            </a:extLst>
          </p:cNvPr>
          <p:cNvSpPr/>
          <p:nvPr/>
        </p:nvSpPr>
        <p:spPr>
          <a:xfrm>
            <a:off x="240274" y="7290805"/>
            <a:ext cx="32122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>
                <a:ln w="0"/>
                <a:gradFill>
                  <a:gsLst>
                    <a:gs pos="52000">
                      <a:srgbClr val="7199CA"/>
                    </a:gs>
                    <a:gs pos="23000">
                      <a:srgbClr val="FFFF00"/>
                    </a:gs>
                    <a:gs pos="0">
                      <a:schemeClr val="accent2"/>
                    </a:gs>
                    <a:gs pos="80000">
                      <a:schemeClr val="accent1">
                        <a:lumMod val="95000"/>
                        <a:lumOff val="5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HAPPY </a:t>
            </a:r>
            <a:r>
              <a:rPr lang="en-US" altLang="ja-JP" sz="3200" b="0" cap="none" spc="0" dirty="0">
                <a:ln w="0"/>
                <a:gradFill flip="none" rotWithShape="1">
                  <a:gsLst>
                    <a:gs pos="40000">
                      <a:srgbClr val="92D050"/>
                    </a:gs>
                    <a:gs pos="9000">
                      <a:srgbClr val="FF0000"/>
                    </a:gs>
                    <a:gs pos="19000">
                      <a:srgbClr val="FFC000"/>
                    </a:gs>
                    <a:gs pos="30000">
                      <a:srgbClr val="FFFF00"/>
                    </a:gs>
                    <a:gs pos="0">
                      <a:srgbClr val="C00000"/>
                    </a:gs>
                    <a:gs pos="51000">
                      <a:srgbClr val="00B050"/>
                    </a:gs>
                    <a:gs pos="100000">
                      <a:srgbClr val="002060"/>
                    </a:gs>
                    <a:gs pos="87000">
                      <a:srgbClr val="002060"/>
                    </a:gs>
                    <a:gs pos="76000">
                      <a:srgbClr val="0070C0"/>
                    </a:gs>
                    <a:gs pos="63000">
                      <a:srgbClr val="00B0F0"/>
                    </a:gs>
                  </a:gsLst>
                  <a:lin ang="0" scaled="1"/>
                  <a:tileRect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BIRTHDAY!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B6C65C6-9E29-E905-8118-CC47C45D1A2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36256" y="7765405"/>
            <a:ext cx="929488" cy="929488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C5BF54D-3A02-FD8E-6A5B-68B4E010150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05" y="7832959"/>
            <a:ext cx="2596953" cy="194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6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22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70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87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18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7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38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6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0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7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1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8B4D-E64E-4AB0-BF8C-C4D171BD7A62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2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8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南台新聞2月号</Template>
  <TotalTime>2323</TotalTime>
  <Words>69</Words>
  <Application>Microsoft Office PowerPoint</Application>
  <PresentationFormat>画面に合わせる (4:3)</PresentationFormat>
  <Paragraphs>13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HGP教科書体</vt:lpstr>
      <vt:lpstr>HGP創英角ﾎﾟｯﾌﾟ体</vt:lpstr>
      <vt:lpstr>HG創英角ﾎﾟｯﾌﾟ体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相模原デイサービス 南台</dc:creator>
  <cp:lastModifiedBy>南台 相模原デイサービス</cp:lastModifiedBy>
  <cp:revision>212</cp:revision>
  <cp:lastPrinted>2024-01-14T23:04:18Z</cp:lastPrinted>
  <dcterms:created xsi:type="dcterms:W3CDTF">2022-02-22T07:39:39Z</dcterms:created>
  <dcterms:modified xsi:type="dcterms:W3CDTF">2024-02-02T09:55:53Z</dcterms:modified>
</cp:coreProperties>
</file>